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0" r:id="rId6"/>
    <p:sldId id="258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&#1087;&#1077;&#1076;&#1072;&#1075;&#1086;&#1075;-&#1087;&#1089;&#1080;&#1093;&#1086;&#1083;&#1086;&#1075;%20&#1076;&#1086;&#1091;%2041\&#1076;&#1086;&#1082;&#1091;&#1084;&#1077;&#1085;&#1090;&#1072;&#1094;&#1080;&#1103;%202021-2022\&#1089;&#1090;&#1072;&#1078;&#1077;&#1088;&#1082;&#1072;%20&#1087;&#1077;&#1089;&#1082;&#1086;&#1090;&#1077;&#1088;&#1072;&#1087;&#1080;&#1103;\UNLF1973.MP4" TargetMode="External"/><Relationship Id="rId1" Type="http://schemas.openxmlformats.org/officeDocument/2006/relationships/audio" Target="../media/audio10.wav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14.jpeg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23.jpeg"/><Relationship Id="rId5" Type="http://schemas.openxmlformats.org/officeDocument/2006/relationships/image" Target="../media/image20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26.jpeg"/><Relationship Id="rId5" Type="http://schemas.openxmlformats.org/officeDocument/2006/relationships/image" Target="../media/image20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G19sKezQ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Песочная терапия как средство коррекции и развития эмоционально-волевой сферы у детей с интеллектуальной недостаточностью.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143380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Подготовила</a:t>
            </a:r>
          </a:p>
          <a:p>
            <a:pPr algn="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Педагог-психолог</a:t>
            </a:r>
          </a:p>
          <a:p>
            <a:pPr algn="r"/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Жернакова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Яна Викторовна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0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 smtClean="0"/>
              <a:t>«Детский сад №41 комбинированного вида»</a:t>
            </a:r>
            <a:endParaRPr lang="ru-RU" dirty="0"/>
          </a:p>
        </p:txBody>
      </p:sp>
      <p:pic>
        <p:nvPicPr>
          <p:cNvPr id="6" name="1">
            <a:hlinkClick r:id="" action="ppaction://media"/>
          </p:cNvPr>
          <p:cNvPicPr>
            <a:picLocks noRot="1" noChangeAspect="1"/>
          </p:cNvPicPr>
          <p:nvPr>
            <a:wavAudioFile r:embed="rId1" name="1"/>
          </p:nvPr>
        </p:nvPicPr>
        <p:blipFill>
          <a:blip r:embed="rId4"/>
          <a:stretch>
            <a:fillRect/>
          </a:stretch>
        </p:blipFill>
        <p:spPr>
          <a:xfrm>
            <a:off x="28572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4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kyjLANEvJ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Мастер-класс для родителей</a:t>
            </a:r>
            <a:endParaRPr lang="ru-RU" dirty="0"/>
          </a:p>
        </p:txBody>
      </p:sp>
      <p:pic>
        <p:nvPicPr>
          <p:cNvPr id="5" name="10">
            <a:hlinkClick r:id="" action="ppaction://media"/>
          </p:cNvPr>
          <p:cNvPicPr>
            <a:picLocks noRot="1" noChangeAspect="1"/>
          </p:cNvPicPr>
          <p:nvPr>
            <a:wavAudioFile r:embed="rId1" name="10"/>
          </p:nvPr>
        </p:nvPicPr>
        <p:blipFill>
          <a:blip r:embed="rId5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  <p:pic>
        <p:nvPicPr>
          <p:cNvPr id="6" name="UNLF197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571472" y="1643050"/>
            <a:ext cx="7946018" cy="4469635"/>
          </a:xfrm>
          <a:prstGeom prst="rect">
            <a:avLst/>
          </a:prstGeom>
        </p:spPr>
      </p:pic>
    </p:spTree>
  </p:cSld>
  <p:clrMapOvr>
    <a:masterClrMapping/>
  </p:clrMapOvr>
  <p:transition advTm="2233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96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8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kyjLANEvJ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11">
            <a:hlinkClick r:id="" action="ppaction://media"/>
          </p:cNvPr>
          <p:cNvPicPr>
            <a:picLocks noRot="1" noChangeAspect="1"/>
          </p:cNvPicPr>
          <p:nvPr>
            <a:wavAudioFile r:embed="rId1" name="11"/>
          </p:nvPr>
        </p:nvPicPr>
        <p:blipFill>
          <a:blip r:embed="rId4"/>
          <a:stretch>
            <a:fillRect/>
          </a:stretch>
        </p:blipFill>
        <p:spPr>
          <a:xfrm>
            <a:off x="357158" y="6357958"/>
            <a:ext cx="304800" cy="304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5852" y="2357430"/>
            <a:ext cx="6865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внимание.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4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kyjLANEvJ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74638"/>
            <a:ext cx="4786346" cy="24399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Песочная игра- самый органичный, привычный и хорошо знакомый способ выразить свои переживания, исследовать мир, выстраивать отношения.</a:t>
            </a:r>
            <a:endParaRPr lang="ru-RU" sz="2400" dirty="0"/>
          </a:p>
        </p:txBody>
      </p:sp>
      <p:pic>
        <p:nvPicPr>
          <p:cNvPr id="5" name="Рисунок 4" descr="IMG_90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369125" y="940572"/>
            <a:ext cx="5238755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91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2714620"/>
            <a:ext cx="5286380" cy="3964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2">
            <a:hlinkClick r:id="" action="ppaction://media"/>
          </p:cNvPr>
          <p:cNvPicPr>
            <a:picLocks noRot="1" noChangeAspect="1"/>
          </p:cNvPicPr>
          <p:nvPr>
            <a:wavAudioFile r:embed="rId1" name="2"/>
          </p:nvPr>
        </p:nvPicPr>
        <p:blipFill>
          <a:blip r:embed="rId6"/>
          <a:stretch>
            <a:fillRect/>
          </a:stretch>
        </p:blipFill>
        <p:spPr>
          <a:xfrm>
            <a:off x="50003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25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kyjLANEvJ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GwV4Upuz0kQ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85720" y="285728"/>
            <a:ext cx="4088879" cy="3066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357158" y="6357958"/>
            <a:ext cx="304800" cy="304800"/>
          </a:xfrm>
          <a:prstGeom prst="rect">
            <a:avLst/>
          </a:prstGeom>
        </p:spPr>
      </p:pic>
      <p:pic>
        <p:nvPicPr>
          <p:cNvPr id="7" name="Рисунок 6" descr="gV6A3t_Qp0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357166"/>
            <a:ext cx="2643206" cy="3524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91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31007" y="3774284"/>
            <a:ext cx="3524247" cy="2643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mYj6TnqEhI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6314" y="3857628"/>
            <a:ext cx="3667119" cy="2750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23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DkyjLANEvJ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5APZC2Xw0V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000372"/>
            <a:ext cx="4857759" cy="3601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0618" cy="24399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Песочная терапия помогает высказать то, на что не хватает слов.</a:t>
            </a:r>
            <a:endParaRPr lang="ru-RU" sz="2800" dirty="0"/>
          </a:p>
        </p:txBody>
      </p:sp>
      <p:pic>
        <p:nvPicPr>
          <p:cNvPr id="6" name="Содержимое 5" descr="IMG_0027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 rot="5400000">
            <a:off x="4790153" y="853393"/>
            <a:ext cx="4541320" cy="3405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4">
            <a:hlinkClick r:id="" action="ppaction://media"/>
          </p:cNvPr>
          <p:cNvPicPr>
            <a:picLocks noRot="1" noChangeAspect="1"/>
          </p:cNvPicPr>
          <p:nvPr>
            <a:wavAudioFile r:embed="rId1" name="4"/>
          </p:nvPr>
        </p:nvPicPr>
        <p:blipFill>
          <a:blip r:embed="rId6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0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kyjLANEvJ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9125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071670" y="214290"/>
            <a:ext cx="5374763" cy="4031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">
            <a:hlinkClick r:id="" action="ppaction://media"/>
          </p:cNvPr>
          <p:cNvPicPr>
            <a:picLocks noRot="1" noChangeAspect="1"/>
          </p:cNvPicPr>
          <p:nvPr>
            <a:wavAudioFile r:embed="rId1" name="5"/>
          </p:nvPr>
        </p:nvPicPr>
        <p:blipFill>
          <a:blip r:embed="rId5"/>
          <a:stretch>
            <a:fillRect/>
          </a:stretch>
        </p:blipFill>
        <p:spPr>
          <a:xfrm>
            <a:off x="428596" y="6357958"/>
            <a:ext cx="304800" cy="304800"/>
          </a:xfrm>
          <a:prstGeom prst="rect">
            <a:avLst/>
          </a:prstGeom>
        </p:spPr>
      </p:pic>
      <p:pic>
        <p:nvPicPr>
          <p:cNvPr id="7" name="Рисунок 6" descr="Y_r9wg8HDL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2357430"/>
            <a:ext cx="3143254" cy="4191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ZJ52j0WrB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2571744"/>
            <a:ext cx="3071816" cy="4095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67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kyjLANEvJ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Песочная страна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Задачи:</a:t>
            </a:r>
          </a:p>
          <a:p>
            <a:pPr lvl="0"/>
            <a:r>
              <a:rPr lang="ru-RU" dirty="0" smtClean="0"/>
              <a:t>Формировать психологическое здоровье воспитанников;</a:t>
            </a:r>
          </a:p>
          <a:p>
            <a:pPr lvl="0"/>
            <a:r>
              <a:rPr lang="ru-RU" dirty="0" smtClean="0"/>
              <a:t>Учить детей понимать свое психологическое состояние и контролировать его;</a:t>
            </a:r>
          </a:p>
          <a:p>
            <a:pPr lvl="0"/>
            <a:r>
              <a:rPr lang="ru-RU" dirty="0" smtClean="0"/>
              <a:t>Привлекать детей к активной продуктивной деятельности, способствующей формированию всех мыслительных процессов;</a:t>
            </a:r>
          </a:p>
          <a:p>
            <a:pPr lvl="0"/>
            <a:r>
              <a:rPr lang="ru-RU" dirty="0" smtClean="0"/>
              <a:t>Профилактика эмоционального неблагополучия через эмоционально-творческое развитие дошкольников.</a:t>
            </a:r>
          </a:p>
          <a:p>
            <a:endParaRPr lang="ru-RU" dirty="0"/>
          </a:p>
        </p:txBody>
      </p:sp>
      <p:pic>
        <p:nvPicPr>
          <p:cNvPr id="5" name="6">
            <a:hlinkClick r:id="" action="ppaction://media"/>
          </p:cNvPr>
          <p:cNvPicPr>
            <a:picLocks noRot="1" noChangeAspect="1"/>
          </p:cNvPicPr>
          <p:nvPr>
            <a:wavAudioFile r:embed="rId1" name="6"/>
          </p:nvPr>
        </p:nvPicPr>
        <p:blipFill>
          <a:blip r:embed="rId4"/>
          <a:stretch>
            <a:fillRect/>
          </a:stretch>
        </p:blipFill>
        <p:spPr>
          <a:xfrm>
            <a:off x="35715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1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kyjLANEvJ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IMG_91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500438"/>
            <a:ext cx="4214810" cy="316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aaS5zL0dT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85728"/>
            <a:ext cx="4596758" cy="2862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0024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4786314" y="214291"/>
            <a:ext cx="4088879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7">
            <a:hlinkClick r:id="" action="ppaction://media"/>
          </p:cNvPr>
          <p:cNvPicPr>
            <a:picLocks noRot="1" noChangeAspect="1"/>
          </p:cNvPicPr>
          <p:nvPr>
            <a:wavAudioFile r:embed="rId1" name="7"/>
          </p:nvPr>
        </p:nvPicPr>
        <p:blipFill>
          <a:blip r:embed="rId7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  <p:pic>
        <p:nvPicPr>
          <p:cNvPr id="11" name="Рисунок 10" descr="8LECel6LfBY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6314" y="3643314"/>
            <a:ext cx="398828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48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kyjLANEvJ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IMG_91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307187" y="830442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8">
            <a:hlinkClick r:id="" action="ppaction://media"/>
          </p:cNvPr>
          <p:cNvPicPr>
            <a:picLocks noRot="1" noChangeAspect="1"/>
          </p:cNvPicPr>
          <p:nvPr>
            <a:wavAudioFile r:embed="rId1" name="8"/>
          </p:nvPr>
        </p:nvPicPr>
        <p:blipFill>
          <a:blip r:embed="rId5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  <p:pic>
        <p:nvPicPr>
          <p:cNvPr id="10" name="Содержимое 9" descr="lCaZWKvODkM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2500298" y="3500438"/>
            <a:ext cx="4143404" cy="310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905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19811" y="765951"/>
            <a:ext cx="3841782" cy="2881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74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kyjLANEvJ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yRMBSnfzb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357422" y="285728"/>
            <a:ext cx="4088879" cy="3066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9">
            <a:hlinkClick r:id="" action="ppaction://media"/>
          </p:cNvPr>
          <p:cNvPicPr>
            <a:picLocks noRot="1" noChangeAspect="1"/>
          </p:cNvPicPr>
          <p:nvPr>
            <a:wavAudioFile r:embed="rId1" name="9"/>
          </p:nvPr>
        </p:nvPicPr>
        <p:blipFill>
          <a:blip r:embed="rId5"/>
          <a:stretch>
            <a:fillRect/>
          </a:stretch>
        </p:blipFill>
        <p:spPr>
          <a:xfrm>
            <a:off x="357158" y="6286520"/>
            <a:ext cx="304800" cy="304800"/>
          </a:xfrm>
          <a:prstGeom prst="rect">
            <a:avLst/>
          </a:prstGeom>
        </p:spPr>
      </p:pic>
      <p:pic>
        <p:nvPicPr>
          <p:cNvPr id="7" name="Рисунок 6" descr="DNWD629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2714620"/>
            <a:ext cx="2285998" cy="3047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ANWV05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2571720"/>
            <a:ext cx="2286016" cy="304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v47xJOirzwI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4678" y="3143248"/>
            <a:ext cx="2366968" cy="3489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602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116</TotalTime>
  <Words>112</Words>
  <PresentationFormat>Экран (4:3)</PresentationFormat>
  <Paragraphs>16</Paragraphs>
  <Slides>11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презентация</vt:lpstr>
      <vt:lpstr>Песочная терапия как средство коррекции и развития эмоционально-волевой сферы у детей с интеллектуальной недостаточностью.  </vt:lpstr>
      <vt:lpstr>Песочная игра- самый органичный, привычный и хорошо знакомый способ выразить свои переживания, исследовать мир, выстраивать отношения.</vt:lpstr>
      <vt:lpstr>Слайд 3</vt:lpstr>
      <vt:lpstr>Песочная терапия помогает высказать то, на что не хватает слов.</vt:lpstr>
      <vt:lpstr>Слайд 5</vt:lpstr>
      <vt:lpstr>Песочная страна</vt:lpstr>
      <vt:lpstr>Слайд 7</vt:lpstr>
      <vt:lpstr>Слайд 8</vt:lpstr>
      <vt:lpstr>Слайд 9</vt:lpstr>
      <vt:lpstr>Мастер-класс для родителей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Песочная терапия как средство коррекции и развития эмоционально-волевой сферы у детей с интеллектуальной недостаточностью.  </dc:title>
  <dc:creator>Dom</dc:creator>
  <cp:lastModifiedBy>Dom</cp:lastModifiedBy>
  <cp:revision>3</cp:revision>
  <dcterms:created xsi:type="dcterms:W3CDTF">2022-02-11T05:35:34Z</dcterms:created>
  <dcterms:modified xsi:type="dcterms:W3CDTF">2022-10-27T11:29:09Z</dcterms:modified>
</cp:coreProperties>
</file>