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7" r:id="rId3"/>
    <p:sldId id="275" r:id="rId4"/>
    <p:sldId id="257" r:id="rId5"/>
    <p:sldId id="276" r:id="rId6"/>
    <p:sldId id="258" r:id="rId7"/>
    <p:sldId id="259" r:id="rId8"/>
    <p:sldId id="263" r:id="rId9"/>
    <p:sldId id="260" r:id="rId10"/>
    <p:sldId id="286" r:id="rId11"/>
    <p:sldId id="287" r:id="rId12"/>
    <p:sldId id="289" r:id="rId13"/>
    <p:sldId id="288" r:id="rId14"/>
    <p:sldId id="277" r:id="rId15"/>
    <p:sldId id="278" r:id="rId16"/>
    <p:sldId id="290" r:id="rId17"/>
    <p:sldId id="26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20" y="-102"/>
      </p:cViewPr>
      <p:guideLst>
        <p:guide orient="horz" pos="2160"/>
        <p:guide pos="2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E4F2C6E-CEA3-4918-92C1-0585091D37B3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Денисенко Диана-6"д" класс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353D68E-CBD9-4F0F-B3D2-72BA04EF8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F1C4E07-795A-4849-89E1-6CFBF750BB00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Денисенко Диана-6"д" класс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947A0E-E22F-4E70-8EAD-C2B1130D7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мещающий образ слайда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щающий текст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  <p:sp>
        <p:nvSpPr>
          <p:cNvPr id="16387" name="Замещающий 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Денисенко Диана-6"д" класс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мещающий образ слайда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щающий текст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  <p:sp>
        <p:nvSpPr>
          <p:cNvPr id="34819" name="Замещающий 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Денисенко Диана-6"д" класс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мещающий образ слайда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щающий текст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  <p:sp>
        <p:nvSpPr>
          <p:cNvPr id="36867" name="Замещающий 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Денисенко Диана-6"д" класс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мещающий образ слайда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щающий текст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  <p:sp>
        <p:nvSpPr>
          <p:cNvPr id="38915" name="Замещающий 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Денисенко Диана-6"д" класс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мещающий образ слайда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щающий текст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  <p:sp>
        <p:nvSpPr>
          <p:cNvPr id="40963" name="Замещающий 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Денисенко Диана-6"д" класс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мещающий образ слайда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щающий текст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  <p:sp>
        <p:nvSpPr>
          <p:cNvPr id="43011" name="Замещающий 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Денисенко Диана-6"д" класс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мещающий образ слайда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щающий текст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  <p:sp>
        <p:nvSpPr>
          <p:cNvPr id="45059" name="Замещающий 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Денисенко Диана-6"д" класс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мещающий образ слайда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щающий текст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  <p:sp>
        <p:nvSpPr>
          <p:cNvPr id="47107" name="Замещающий 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Денисенко Диана-6"д" класс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мещающий образ слайда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щающий текст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  <p:sp>
        <p:nvSpPr>
          <p:cNvPr id="49155" name="Замещающий 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Денисенко Диана-6"д" класс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мещающий образ слайда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щающий текст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  <p:sp>
        <p:nvSpPr>
          <p:cNvPr id="18435" name="Замещающий 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Денисенко Диана-6"д" класс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мещающий образ слайда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щающий текст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  <p:sp>
        <p:nvSpPr>
          <p:cNvPr id="20483" name="Замещающий 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Денисенко Диана-6"д" класс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мещающий образ слайда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щающий текст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  <p:sp>
        <p:nvSpPr>
          <p:cNvPr id="22531" name="Замещающий 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Денисенко Диана-6"д" класс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мещающий образ слайда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щающий текст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  <p:sp>
        <p:nvSpPr>
          <p:cNvPr id="24579" name="Замещающий 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Денисенко Диана-6"д" класс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мещающий образ слайда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щающий текст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  <p:sp>
        <p:nvSpPr>
          <p:cNvPr id="26627" name="Замещающий 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Денисенко Диана-6"д" класс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мещающий образ слайда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щающий текст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  <p:sp>
        <p:nvSpPr>
          <p:cNvPr id="28675" name="Замещающий 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Денисенко Диана-6"д" класс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мещающий образ слайда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щающий текст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  <p:sp>
        <p:nvSpPr>
          <p:cNvPr id="30723" name="Замещающий 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Денисенко Диана-6"д" класс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мещающий образ слайда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щающий текст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en-US" smtClean="0"/>
          </a:p>
        </p:txBody>
      </p:sp>
      <p:sp>
        <p:nvSpPr>
          <p:cNvPr id="32771" name="Замещающий 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cs typeface="Arial" charset="0"/>
              </a:rPr>
              <a:t>Денисенко Диана-6"д" класс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E7CA5-7CE3-4483-B661-22CEE146B569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7C3D-331D-4CE3-80C3-398AC0691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B9380-0F2F-417F-9281-E6D46B6B6B17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F8C3-4A26-403D-B399-82FB64E5E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F829-0FF0-42BB-A2AC-6B6998EFA7EA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81E40-46C8-4C9C-B7E1-51793A181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B237-6C91-45F1-92EC-611E9E40F6DB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6869-70C0-40B6-970F-F444BCF2E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83C2-3751-4585-9735-EC9A7591CCDC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5EB5-8CE6-4FFB-B13A-D83F22CC0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6E382-2887-42E8-B83A-EF47FA531128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9DB-FC19-4D9E-9C25-2387F1CFA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52A9E-6E1B-48C0-A4AB-23F0D1C3BC4B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FC18D-7055-49E8-99CE-28E247F0B4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FF16B-6370-48BE-85B0-A3CC4FACD58B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0F73B-7D6E-487B-8FC3-DF6439D6B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82926-7C46-42B7-ADC9-D92348EED4DA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BBE0C-D07D-423C-87DE-2DE3D3A85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8C828-101E-4EFF-A9E9-C44DAB3C4D76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DCCE-B1CB-4D35-92DC-DD2F6D238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ABEED-4619-4EE0-B16A-D19ACCA7D5B8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684C-6E6A-48F0-A1E9-514EDDF1D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7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1C3B86-4564-49DF-8010-73C6ECE46A17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DAFE7F-E811-4789-91BB-D567D3FD9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275" y="692150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 на тему:</a:t>
            </a: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650" y="2636838"/>
            <a:ext cx="8883650" cy="1752600"/>
          </a:xfrm>
        </p:spPr>
        <p:txBody>
          <a:bodyPr/>
          <a:lstStyle/>
          <a:p>
            <a:r>
              <a:rPr lang="en-US" sz="5400" b="1" u="sng" smtClean="0">
                <a:solidFill>
                  <a:srgbClr val="0070C0"/>
                </a:solidFill>
              </a:rPr>
              <a:t>«Если мы пьем воду в которой купались динозавры, зачем ее беречь»</a:t>
            </a:r>
            <a:endParaRPr lang="ru-RU" sz="5400" smtClean="0">
              <a:solidFill>
                <a:srgbClr val="0070C0"/>
              </a:solidFill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Материалы для изготовления фильтра</a:t>
            </a:r>
          </a:p>
        </p:txBody>
      </p:sp>
      <p:sp>
        <p:nvSpPr>
          <p:cNvPr id="33794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en-US" smtClean="0"/>
              <a:t>Песок</a:t>
            </a:r>
          </a:p>
          <a:p>
            <a:endParaRPr lang="ru-RU" altLang="en-US" smtClean="0"/>
          </a:p>
        </p:txBody>
      </p:sp>
      <p:sp>
        <p:nvSpPr>
          <p:cNvPr id="33795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en-US" smtClean="0"/>
              <a:t>Галька</a:t>
            </a:r>
          </a:p>
        </p:txBody>
      </p:sp>
      <p:pic>
        <p:nvPicPr>
          <p:cNvPr id="33796" name="Замещающее содержимое 7" descr="WhatsApp Image 2022-02-27 at 22.27.51"/>
          <p:cNvPicPr>
            <a:picLocks noChangeAspect="1"/>
          </p:cNvPicPr>
          <p:nvPr/>
        </p:nvPicPr>
        <p:blipFill>
          <a:blip r:embed="rId3"/>
          <a:srcRect b="10400"/>
          <a:stretch>
            <a:fillRect/>
          </a:stretch>
        </p:blipFill>
        <p:spPr bwMode="auto">
          <a:xfrm>
            <a:off x="179388" y="2133600"/>
            <a:ext cx="4173537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Замещающее содержимое 8" descr="WhatsApp Image 2022-02-27 at 22.27.5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135188"/>
            <a:ext cx="41021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Материалы для изготовления фильтра</a:t>
            </a:r>
          </a:p>
        </p:txBody>
      </p:sp>
      <p:sp>
        <p:nvSpPr>
          <p:cNvPr id="35842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en-US" smtClean="0"/>
              <a:t>Керамзит</a:t>
            </a:r>
          </a:p>
          <a:p>
            <a:endParaRPr lang="ru-RU" altLang="en-US" smtClean="0"/>
          </a:p>
        </p:txBody>
      </p:sp>
      <p:sp>
        <p:nvSpPr>
          <p:cNvPr id="35843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en-US" smtClean="0"/>
              <a:t>Активированный уголь</a:t>
            </a:r>
          </a:p>
        </p:txBody>
      </p:sp>
      <p:pic>
        <p:nvPicPr>
          <p:cNvPr id="35844" name="Изображение 4" descr="WhatsApp Image 2022-02-27 at 22.27.49 (1)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349500"/>
            <a:ext cx="4233862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Изображение 5" descr="WhatsApp Image 2022-02-27 at 22.27.50 (2)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349500"/>
            <a:ext cx="4362450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мещающий 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Материалы для изготовления фильтра</a:t>
            </a:r>
          </a:p>
        </p:txBody>
      </p:sp>
      <p:sp>
        <p:nvSpPr>
          <p:cNvPr id="37890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en-US" smtClean="0"/>
              <a:t>Ватный диск</a:t>
            </a:r>
          </a:p>
          <a:p>
            <a:endParaRPr lang="ru-RU" altLang="en-US" smtClean="0"/>
          </a:p>
        </p:txBody>
      </p:sp>
      <p:sp>
        <p:nvSpPr>
          <p:cNvPr id="37891" name="Замещающее 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en-US" smtClean="0"/>
              <a:t>Загрязненная вода</a:t>
            </a:r>
          </a:p>
        </p:txBody>
      </p:sp>
      <p:pic>
        <p:nvPicPr>
          <p:cNvPr id="37892" name="Изображение 6" descr="WhatsApp Image 2022-02-27 at 22.27.4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349500"/>
            <a:ext cx="3560763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Изображение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4825" y="2349500"/>
            <a:ext cx="429260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en-US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Самодельный фильтр</a:t>
            </a:r>
          </a:p>
        </p:txBody>
      </p:sp>
      <p:pic>
        <p:nvPicPr>
          <p:cNvPr id="39938" name="Замещающее содержимое 4" descr="WhatsApp Image 2022-02-27 at 22.27.47 (1)"/>
          <p:cNvPicPr>
            <a:picLocks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36600" y="1309688"/>
            <a:ext cx="7753350" cy="5399087"/>
          </a:xfrm>
        </p:spPr>
      </p:pic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60" y="11652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en-US" sz="48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Процесс фильтрации</a:t>
            </a:r>
          </a:p>
        </p:txBody>
      </p:sp>
      <p:pic>
        <p:nvPicPr>
          <p:cNvPr id="41986" name="Замещающее содержимое 2" descr="WhatsApp Image 2022-02-27 at 22.27.45 (2)"/>
          <p:cNvPicPr>
            <a:picLocks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8788" y="1128713"/>
            <a:ext cx="7993062" cy="5483225"/>
          </a:xfrm>
        </p:spPr>
      </p:pic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</p:spTree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60" y="44133"/>
            <a:ext cx="8229600" cy="1143000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en-US" sz="4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Результат фильтрации</a:t>
            </a:r>
          </a:p>
        </p:txBody>
      </p:sp>
      <p:pic>
        <p:nvPicPr>
          <p:cNvPr id="44034" name="Замещающее содержимое 2" descr="WhatsApp Image 2022-02-27 at 22.27.45"/>
          <p:cNvPicPr>
            <a:picLocks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052513"/>
            <a:ext cx="8448675" cy="5480050"/>
          </a:xfrm>
        </p:spPr>
      </p:pic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en-US" sz="48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Вывод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en-US" sz="44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Моя гипотеза не подтвердилась, так как вода в природе находится в постоянном движении и способна самоочищаться.</a:t>
            </a: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1988840"/>
            <a:ext cx="765299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СПАСИБО ЗА ВНИМАНИЕ</a:t>
            </a:r>
            <a:endParaRPr lang="ru-RU" sz="54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sp>
        <p:nvSpPr>
          <p:cNvPr id="2" name="Замещающий 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107950" y="404813"/>
            <a:ext cx="8772525" cy="4246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5400" b="1" dirty="0">
                <a:solidFill>
                  <a:srgbClr val="0070C0"/>
                </a:solidFill>
                <a:latin typeface="+mn-lt"/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5400" b="1" dirty="0">
                <a:solidFill>
                  <a:srgbClr val="0070C0"/>
                </a:solidFill>
                <a:latin typeface="+mn-lt"/>
                <a:cs typeface="+mn-cs"/>
              </a:rPr>
              <a:t>   </a:t>
            </a:r>
            <a:r>
              <a:rPr lang="ru-RU" altLang="en-US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+mn-cs"/>
              </a:rPr>
              <a:t>Основная цель проекта: </a:t>
            </a:r>
            <a:endParaRPr lang="en-US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u="sng" dirty="0">
              <a:solidFill>
                <a:srgbClr val="0070C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en-US" sz="5400" b="1" u="sng" dirty="0">
                <a:solidFill>
                  <a:srgbClr val="0070C0"/>
                </a:solidFill>
                <a:latin typeface="+mn-lt"/>
                <a:cs typeface="+mn-cs"/>
              </a:rPr>
              <a:t>  У</a:t>
            </a:r>
            <a:r>
              <a:rPr lang="en-US" sz="5400" b="1" u="sng" dirty="0">
                <a:solidFill>
                  <a:srgbClr val="0070C0"/>
                </a:solidFill>
                <a:latin typeface="+mn-lt"/>
                <a:cs typeface="+mn-cs"/>
              </a:rPr>
              <a:t>знать - очищается ли вода </a:t>
            </a:r>
            <a:r>
              <a:rPr lang="ru-RU" altLang="en-US" sz="5400" b="1" u="sng" dirty="0">
                <a:solidFill>
                  <a:srgbClr val="0070C0"/>
                </a:solidFill>
                <a:latin typeface="+mn-lt"/>
                <a:cs typeface="+mn-cs"/>
              </a:rPr>
              <a:t>                                                </a:t>
            </a:r>
            <a:r>
              <a:rPr lang="en-US" sz="5400" b="1" u="sng" dirty="0">
                <a:solidFill>
                  <a:srgbClr val="0070C0"/>
                </a:solidFill>
                <a:latin typeface="+mn-lt"/>
                <a:cs typeface="+mn-cs"/>
              </a:rPr>
              <a:t>в водоёмах?</a:t>
            </a:r>
          </a:p>
        </p:txBody>
      </p:sp>
      <p:sp>
        <p:nvSpPr>
          <p:cNvPr id="2" name="Замещающий 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57150" y="765175"/>
            <a:ext cx="9086850" cy="5445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5400" b="1" u="sng">
                <a:solidFill>
                  <a:srgbClr val="595959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Задачи</a:t>
            </a:r>
            <a:r>
              <a:rPr lang="ru-RU" altLang="en-US" sz="5400" b="1" u="sng">
                <a:solidFill>
                  <a:srgbClr val="595959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проекта:</a:t>
            </a:r>
            <a:endParaRPr lang="ru-RU" altLang="en-US" sz="4400" b="1" u="sng">
              <a:solidFill>
                <a:srgbClr val="595959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buFont typeface="Arial" charset="0"/>
              <a:buChar char="•"/>
            </a:pPr>
            <a:r>
              <a:rPr lang="en-US" sz="4400" b="1">
                <a:solidFill>
                  <a:srgbClr val="0070C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Узнать про круговорот в природе;</a:t>
            </a:r>
          </a:p>
          <a:p>
            <a:pPr algn="just">
              <a:spcAft>
                <a:spcPts val="600"/>
              </a:spcAft>
              <a:buFont typeface="Arial" charset="0"/>
              <a:buChar char="•"/>
            </a:pPr>
            <a:r>
              <a:rPr lang="en-US" sz="4400" b="1">
                <a:solidFill>
                  <a:srgbClr val="0070C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Узнать о самоочищении вод;</a:t>
            </a:r>
          </a:p>
          <a:p>
            <a:pPr algn="just">
              <a:spcAft>
                <a:spcPts val="600"/>
              </a:spcAft>
              <a:buFont typeface="Arial" charset="0"/>
              <a:buChar char="•"/>
            </a:pPr>
            <a:r>
              <a:rPr lang="en-US" sz="4400" b="1">
                <a:solidFill>
                  <a:srgbClr val="0070C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Определить роль самоочищения воды в природе;</a:t>
            </a:r>
          </a:p>
          <a:p>
            <a:pPr algn="just">
              <a:buFont typeface="Arial" charset="0"/>
              <a:buChar char="•"/>
            </a:pPr>
            <a:r>
              <a:rPr lang="en-US" sz="4400" b="1">
                <a:solidFill>
                  <a:srgbClr val="0070C0"/>
                </a:solidFill>
                <a:latin typeface="Calibri" pitchFamily="34" charset="0"/>
                <a:ea typeface="SimSun" pitchFamily="2" charset="-122"/>
                <a:cs typeface="Times New Roman" pitchFamily="18" charset="0"/>
              </a:rPr>
              <a:t>Проверить нам практике-как очищается вода.</a:t>
            </a:r>
          </a:p>
        </p:txBody>
      </p:sp>
      <p:sp>
        <p:nvSpPr>
          <p:cNvPr id="2" name="Замещающий 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</p:spTree>
  </p:cSld>
  <p:clrMapOvr>
    <a:masterClrMapping/>
  </p:clrMapOvr>
  <p:transition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Места находок останков динозавров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506" name="Объект 3" descr="C:\Users\denisenko_ev\Desktop\baikal4_0002-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60475" y="981075"/>
            <a:ext cx="6840538" cy="5375275"/>
          </a:xfrm>
        </p:spPr>
      </p:pic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179388" y="1268413"/>
            <a:ext cx="8680450" cy="3814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2400"/>
              </a:spcAft>
              <a:defRPr/>
            </a:pPr>
            <a:r>
              <a:rPr lang="ru-RU" altLang="en-US" sz="6000" b="1" u="sng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Гипотеза</a:t>
            </a:r>
            <a:r>
              <a:rPr lang="en-US" sz="6000" b="1" u="sng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>
                <a:solidFill>
                  <a:schemeClr val="accent1">
                    <a:lumMod val="75000"/>
                  </a:schemeClr>
                </a:solidFill>
                <a:latin typeface="Calibri" panose="020F0502020204030204" charset="0"/>
                <a:cs typeface="Arial" panose="020B0604020202020204" pitchFamily="34" charset="0"/>
              </a:rPr>
              <a:t>Вода, которую мы пьём -является грязной, так как в ней купались динозавры.</a:t>
            </a:r>
            <a:endParaRPr lang="en-US" altLang="en-US" sz="5400">
              <a:solidFill>
                <a:schemeClr val="accent1">
                  <a:lumMod val="75000"/>
                </a:schemeClr>
              </a:solidFill>
              <a:latin typeface="Calibri" panose="020F0502020204030204" charset="0"/>
              <a:cs typeface="Arial" panose="020B0604020202020204" pitchFamily="34" charset="0"/>
            </a:endParaRPr>
          </a:p>
        </p:txBody>
      </p:sp>
      <p:sp>
        <p:nvSpPr>
          <p:cNvPr id="2" name="Замещающий 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Источники пресной воды на Земле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5602" name="Изображение 1" descr="IMG_2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84313"/>
            <a:ext cx="80645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Мировой круговорот воды в природе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650" name="Изображение 2" descr="IMG_2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557338"/>
            <a:ext cx="81359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Этапы круговорота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воды в природе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1965325" y="1768475"/>
            <a:ext cx="4572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Океан</a:t>
            </a:r>
          </a:p>
          <a:p>
            <a:endParaRPr lang="ru-RU" sz="2800">
              <a:latin typeface="Calibri" pitchFamily="34" charset="0"/>
            </a:endParaRPr>
          </a:p>
          <a:p>
            <a:r>
              <a:rPr lang="ru-RU" sz="2800">
                <a:latin typeface="Calibri" pitchFamily="34" charset="0"/>
              </a:rPr>
              <a:t>Испарение –1 этап</a:t>
            </a:r>
          </a:p>
          <a:p>
            <a:endParaRPr lang="ru-RU" sz="2800">
              <a:latin typeface="Calibri" pitchFamily="34" charset="0"/>
            </a:endParaRPr>
          </a:p>
          <a:p>
            <a:r>
              <a:rPr lang="ru-RU" sz="2800">
                <a:latin typeface="Calibri" pitchFamily="34" charset="0"/>
              </a:rPr>
              <a:t>Конденсация – 2 этап</a:t>
            </a:r>
          </a:p>
          <a:p>
            <a:endParaRPr lang="ru-RU" sz="2800">
              <a:latin typeface="Calibri" pitchFamily="34" charset="0"/>
            </a:endParaRPr>
          </a:p>
          <a:p>
            <a:r>
              <a:rPr lang="ru-RU" sz="2800">
                <a:latin typeface="Calibri" pitchFamily="34" charset="0"/>
              </a:rPr>
              <a:t>Осадки – 3 этап</a:t>
            </a:r>
          </a:p>
          <a:p>
            <a:endParaRPr lang="ru-RU" sz="2800">
              <a:latin typeface="Calibri" pitchFamily="34" charset="0"/>
            </a:endParaRPr>
          </a:p>
          <a:p>
            <a:r>
              <a:rPr lang="ru-RU" sz="2800">
                <a:latin typeface="Calibri" pitchFamily="34" charset="0"/>
              </a:rPr>
              <a:t>Стоки – 4 этап</a:t>
            </a: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743075" y="2060575"/>
            <a:ext cx="238125" cy="7921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744663" y="2892425"/>
            <a:ext cx="238125" cy="7921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1743075" y="3752850"/>
            <a:ext cx="238125" cy="863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 rot="16200000">
            <a:off x="4186238" y="3165475"/>
            <a:ext cx="3600450" cy="1101725"/>
          </a:xfrm>
          <a:prstGeom prst="curvedUpArrow">
            <a:avLst>
              <a:gd name="adj1" fmla="val 8118"/>
              <a:gd name="adj2" fmla="val 33712"/>
              <a:gd name="adj3" fmla="val 12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744663" y="4724400"/>
            <a:ext cx="238125" cy="7921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Механизмы самоочищения природных водоемов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08175" y="1412875"/>
            <a:ext cx="1727200" cy="12954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211638" y="1412875"/>
            <a:ext cx="0" cy="30241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148263" y="1412875"/>
            <a:ext cx="1655762" cy="1223963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71500" y="2762250"/>
            <a:ext cx="2344738" cy="1098550"/>
          </a:xfrm>
          <a:prstGeom prst="rect">
            <a:avLst/>
          </a:prstGeom>
          <a:solidFill>
            <a:schemeClr val="accent1">
              <a:alpha val="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ФИЗИЧЕСКИЕ ФАКТОРЫ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67063" y="4437063"/>
            <a:ext cx="2089150" cy="1098550"/>
          </a:xfrm>
          <a:prstGeom prst="rect">
            <a:avLst/>
          </a:prstGeom>
          <a:solidFill>
            <a:schemeClr val="accent1">
              <a:alpha val="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ХИМИЧЕСКИЕ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ФАКТОРЫ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32475" y="2708275"/>
            <a:ext cx="2525713" cy="1100138"/>
          </a:xfrm>
          <a:prstGeom prst="rect">
            <a:avLst/>
          </a:prstGeom>
          <a:solidFill>
            <a:schemeClr val="accent1">
              <a:alpha val="0"/>
            </a:schemeClr>
          </a:solidFill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БИОЛОГИЧЕСКИЕ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ФАКТОРЫ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Денисенко Диана-6 "д" класс, СОШ №85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263</Words>
  <Application>WPS Presentation</Application>
  <PresentationFormat>Экран (4:3)</PresentationFormat>
  <Paragraphs>72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Arial</vt:lpstr>
      <vt:lpstr>Times New Roman</vt:lpstr>
      <vt:lpstr>SimSun</vt:lpstr>
      <vt:lpstr>Тема Office</vt:lpstr>
      <vt:lpstr>Проект на тему:</vt:lpstr>
      <vt:lpstr>Слайд 2</vt:lpstr>
      <vt:lpstr>Слайд 3</vt:lpstr>
      <vt:lpstr>Места находок останков динозавров</vt:lpstr>
      <vt:lpstr>Слайд 5</vt:lpstr>
      <vt:lpstr>Источники пресной воды на Земле</vt:lpstr>
      <vt:lpstr>Мировой круговорот воды в природе</vt:lpstr>
      <vt:lpstr>Этапы круговорота  воды в природе</vt:lpstr>
      <vt:lpstr>Механизмы самоочищения природных водоемов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</dc:title>
  <dc:creator>Денисенко Екатерина Владимировна</dc:creator>
  <cp:lastModifiedBy>Я</cp:lastModifiedBy>
  <cp:revision>17</cp:revision>
  <dcterms:created xsi:type="dcterms:W3CDTF">2022-02-25T06:48:00Z</dcterms:created>
  <dcterms:modified xsi:type="dcterms:W3CDTF">2022-11-29T16:46:36Z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269CE1E0F0DD4EED8B5D04D19D7F2F7A</vt:lpwstr>
  </property>
  <property fmtid="{D5CDD505-2E9C-101B-9397-08002B2CF9AE}" pid="3" name="KSOProductBuildVer">
    <vt:lpwstr>1049-11.2.0.10463</vt:lpwstr>
  </property>
</Properties>
</file>