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8288000" cy="10287000"/>
  <p:notesSz cx="6858000" cy="9144000"/>
  <p:embeddedFontLst>
    <p:embeddedFont>
      <p:font typeface="Calibri" pitchFamily="34" charset="0"/>
      <p:regular r:id="rId6"/>
      <p:bold r:id="rId7"/>
      <p:italic r:id="rId8"/>
      <p:boldItalic r:id="rId9"/>
    </p:embeddedFont>
    <p:embeddedFont>
      <p:font typeface="Open Sans Extra Bold" charset="0"/>
      <p:regular r:id="rId1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6619" autoAdjust="0"/>
  </p:normalViewPr>
  <p:slideViewPr>
    <p:cSldViewPr>
      <p:cViewPr>
        <p:scale>
          <a:sx n="61" d="100"/>
          <a:sy n="61" d="100"/>
        </p:scale>
        <p:origin x="-444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1593706" y="5343779"/>
            <a:ext cx="9095036" cy="6429908"/>
          </a:xfrm>
          <a:prstGeom prst="rect">
            <a:avLst/>
          </a:prstGeom>
        </p:spPr>
      </p:pic>
      <p:sp>
        <p:nvSpPr>
          <p:cNvPr id="12" name="TextBox 12"/>
          <p:cNvSpPr txBox="1"/>
          <p:nvPr/>
        </p:nvSpPr>
        <p:spPr>
          <a:xfrm>
            <a:off x="2819400" y="1879995"/>
            <a:ext cx="12490251" cy="600164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ru-RU" sz="6000" b="1" dirty="0"/>
              <a:t>Советы по воспитанию от Петра </a:t>
            </a:r>
            <a:r>
              <a:rPr lang="en-US" sz="6000" b="1" dirty="0"/>
              <a:t>I</a:t>
            </a:r>
            <a:r>
              <a:rPr lang="ru-RU" sz="6000" b="1" dirty="0"/>
              <a:t>, которые сейчас являются актуальными при организации воспитательной работы со школьниками</a:t>
            </a:r>
            <a:endParaRPr lang="ru-RU" sz="6000" dirty="0"/>
          </a:p>
          <a:p>
            <a:pPr algn="ctr"/>
            <a:endParaRPr lang="en-US" sz="9000" dirty="0">
              <a:solidFill>
                <a:srgbClr val="000000"/>
              </a:solidFill>
              <a:latin typeface="Open Sans Extra Bold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A6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20022" t="18483" r="26345" b="24744"/>
          <a:stretch>
            <a:fillRect/>
          </a:stretch>
        </p:blipFill>
        <p:spPr>
          <a:xfrm>
            <a:off x="13655058" y="6819874"/>
            <a:ext cx="4632942" cy="346712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85800" y="800100"/>
            <a:ext cx="13030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dirty="0"/>
              <a:t>4 февраля 1717 года в России по указу Петра I был выпущен свод правил поведения юношей и девушек дворянского сословия «Юности честное зерцало, или Показание к житейскому обхождению</a:t>
            </a:r>
            <a:r>
              <a:rPr lang="ru-RU" sz="6000" dirty="0" smtClean="0"/>
              <a:t>»</a:t>
            </a:r>
            <a:endParaRPr lang="ru-RU" sz="6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293C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 l="18969" t="17589" r="25502" b="24446"/>
          <a:stretch>
            <a:fillRect/>
          </a:stretch>
        </p:blipFill>
        <p:spPr>
          <a:xfrm>
            <a:off x="13491193" y="6747045"/>
            <a:ext cx="4796807" cy="353995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743200" y="342900"/>
            <a:ext cx="10972800" cy="1043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/>
            <a:r>
              <a:rPr lang="ru-RU" sz="3200" dirty="0"/>
              <a:t>Отца и мать в великом уважении нужно содержать.</a:t>
            </a:r>
          </a:p>
          <a:p>
            <a:pPr lvl="0" fontAlgn="base"/>
            <a:r>
              <a:rPr lang="ru-RU" sz="3200" dirty="0"/>
              <a:t>Разговоры старших не обрывать и им не прекословить.</a:t>
            </a:r>
          </a:p>
          <a:p>
            <a:pPr lvl="0" fontAlgn="base"/>
            <a:r>
              <a:rPr lang="ru-RU" sz="3200" dirty="0"/>
              <a:t>Любить труд, быть усердным и бодрым,  подобно стрелке в часовом механизме.</a:t>
            </a:r>
          </a:p>
          <a:p>
            <a:pPr lvl="0" fontAlgn="base"/>
            <a:r>
              <a:rPr lang="ru-RU" sz="3200" dirty="0"/>
              <a:t>От пьянства себя беречь, от него появляются беды и напасти.</a:t>
            </a:r>
          </a:p>
          <a:p>
            <a:pPr lvl="0" fontAlgn="base"/>
            <a:r>
              <a:rPr lang="ru-RU" sz="3200" dirty="0"/>
              <a:t>На прохожих искоса не глядеть, ступать прямо, выглядеть благообразно.</a:t>
            </a:r>
          </a:p>
          <a:p>
            <a:pPr lvl="0" fontAlgn="base"/>
            <a:r>
              <a:rPr lang="ru-RU" sz="3200" dirty="0"/>
              <a:t>В церкви мысли к Богу направить, а на девиц в доме Божьем не пялиться.</a:t>
            </a:r>
          </a:p>
          <a:p>
            <a:pPr lvl="0" fontAlgn="base"/>
            <a:r>
              <a:rPr lang="ru-RU" sz="3200" dirty="0"/>
              <a:t>В лицо другому не кашлять, а рот всегда рукой затворять.</a:t>
            </a:r>
          </a:p>
          <a:p>
            <a:pPr lvl="0" fontAlgn="base"/>
            <a:r>
              <a:rPr lang="ru-RU" sz="3200" dirty="0"/>
              <a:t>На прохожих, гуляя, не глазеть и рот не разевать.</a:t>
            </a:r>
          </a:p>
          <a:p>
            <a:pPr lvl="0" fontAlgn="base"/>
            <a:r>
              <a:rPr lang="ru-RU" sz="3200" dirty="0"/>
              <a:t>Не хватай первым блюдо и не дуй в жидкое, чтобы везде брызгало.</a:t>
            </a:r>
          </a:p>
          <a:p>
            <a:pPr lvl="0" fontAlgn="base"/>
            <a:r>
              <a:rPr lang="ru-RU" sz="3200" dirty="0"/>
              <a:t>Не сопи, когда ешь.</a:t>
            </a:r>
          </a:p>
          <a:p>
            <a:pPr lvl="0" fontAlgn="base"/>
            <a:r>
              <a:rPr lang="ru-RU" sz="3200" dirty="0"/>
              <a:t>Когда что-то тебе предложат, то возьми часть, остальное отдай другому.</a:t>
            </a:r>
          </a:p>
          <a:p>
            <a:pPr lvl="0" fontAlgn="base"/>
            <a:r>
              <a:rPr lang="ru-RU" sz="3200" dirty="0"/>
              <a:t>Не облизывай перстов и не грызи костей, обрежь ножом.</a:t>
            </a:r>
          </a:p>
          <a:p>
            <a:pPr lvl="0" fontAlgn="base"/>
            <a:r>
              <a:rPr lang="ru-RU" sz="3200" dirty="0"/>
              <a:t>Над едой не чавкай, как свинья, и головы не чеши.</a:t>
            </a:r>
          </a:p>
          <a:p>
            <a:pPr lvl="0" fontAlgn="base"/>
            <a:r>
              <a:rPr lang="ru-RU" sz="3200" dirty="0"/>
              <a:t>Не проглотив куска, не говори.</a:t>
            </a:r>
          </a:p>
          <a:p>
            <a:pPr lvl="0" fontAlgn="base"/>
            <a:r>
              <a:rPr lang="ru-RU" sz="3200" dirty="0"/>
              <a:t>Кушай смирно — руками и ногами по столу не колобродь.</a:t>
            </a:r>
          </a:p>
          <a:p>
            <a:pPr lvl="0" fontAlgn="base"/>
            <a:r>
              <a:rPr lang="ru-RU" sz="3200" dirty="0"/>
              <a:t>Вилками и ножами не черти, не коли и не стучи.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rcRect l="18969" t="17589" r="25502" b="24446"/>
          <a:stretch>
            <a:fillRect/>
          </a:stretch>
        </p:blipFill>
        <p:spPr>
          <a:xfrm>
            <a:off x="13491193" y="6747045"/>
            <a:ext cx="4796807" cy="3539955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2362200" y="647700"/>
            <a:ext cx="11353800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dirty="0"/>
              <a:t>Современным подросткам необходимо соблюдать правила этикета и учиться хорошим манерам, им следует проявлять учтивость, уважение и толерантность к окружающим людям, чтобы завоевать уважение к себе и подготовиться к будущей взрослой жизни.</a:t>
            </a:r>
          </a:p>
          <a:p>
            <a:r>
              <a:rPr lang="ru-RU" sz="4400" dirty="0"/>
              <a:t>Для воспитания наших детей мы вполне можем использовать в своей работе советы Петра I, которые и сейчас, как мы видим, являются актуальными.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292</Words>
  <Application>Microsoft Office PowerPoint</Application>
  <PresentationFormat>Произвольный</PresentationFormat>
  <Paragraphs>20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Open Sans Extra Bold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Добавить заголовок</dc:title>
  <cp:lastModifiedBy>User</cp:lastModifiedBy>
  <cp:revision>4</cp:revision>
  <dcterms:created xsi:type="dcterms:W3CDTF">2006-08-16T00:00:00Z</dcterms:created>
  <dcterms:modified xsi:type="dcterms:W3CDTF">2022-10-19T04:38:44Z</dcterms:modified>
  <dc:identifier>DAE9w5zK9eo</dc:identifier>
</cp:coreProperties>
</file>