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1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00" autoAdjust="0"/>
  </p:normalViewPr>
  <p:slideViewPr>
    <p:cSldViewPr>
      <p:cViewPr>
        <p:scale>
          <a:sx n="80" d="100"/>
          <a:sy n="80" d="100"/>
        </p:scale>
        <p:origin x="-127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734B0-FA8B-45DC-AE05-284C2142BCAB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2A22-E3EB-4942-A01A-AE5496B3EF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2A22-E3EB-4942-A01A-AE5496B3EF9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юба\Desktop\памятник 2.jpg"/>
          <p:cNvPicPr>
            <a:picLocks noChangeAspect="1" noChangeArrowheads="1"/>
          </p:cNvPicPr>
          <p:nvPr/>
        </p:nvPicPr>
        <p:blipFill>
          <a:blip r:embed="rId2"/>
          <a:srcRect l="7224" r="3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857628"/>
            <a:ext cx="8305800" cy="198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Бессмертие юных в изобразительном </a:t>
            </a:r>
            <a:r>
              <a:rPr kumimoji="0" lang="ru-RU" sz="5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исскусстве</a:t>
            </a:r>
            <a:endParaRPr kumimoji="0" lang="ru-RU" sz="5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07220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80-летию «Молодой Гвардии» посвящается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«Олег </a:t>
            </a:r>
            <a:r>
              <a:rPr lang="ru-RU" sz="2400" dirty="0" smtClean="0">
                <a:solidFill>
                  <a:schemeClr val="bg1"/>
                </a:solidFill>
              </a:rPr>
              <a:t>Кошевой на </a:t>
            </a:r>
            <a:r>
              <a:rPr lang="ru-RU" sz="2400" dirty="0" smtClean="0">
                <a:solidFill>
                  <a:schemeClr val="bg1"/>
                </a:solidFill>
              </a:rPr>
              <a:t>допросе». Художник </a:t>
            </a:r>
            <a:r>
              <a:rPr lang="ru-RU" sz="2400" dirty="0" smtClean="0">
                <a:solidFill>
                  <a:schemeClr val="bg1"/>
                </a:solidFill>
              </a:rPr>
              <a:t>М.Поплавский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Люба\Desktop\арест комиссара 2.jpg"/>
          <p:cNvPicPr>
            <a:picLocks noChangeAspect="1" noChangeArrowheads="1"/>
          </p:cNvPicPr>
          <p:nvPr/>
        </p:nvPicPr>
        <p:blipFill>
          <a:blip r:embed="rId2"/>
          <a:srcRect l="4036"/>
          <a:stretch>
            <a:fillRect/>
          </a:stretch>
        </p:blipFill>
        <p:spPr bwMode="auto">
          <a:xfrm>
            <a:off x="0" y="-1"/>
            <a:ext cx="9144000" cy="614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юба\Desktop\В.Ф. Задорожный. Они бессмертны (Краснодонцы).jpg"/>
          <p:cNvPicPr>
            <a:picLocks noChangeAspect="1" noChangeArrowheads="1"/>
          </p:cNvPicPr>
          <p:nvPr/>
        </p:nvPicPr>
        <p:blipFill>
          <a:blip r:embed="rId2"/>
          <a:srcRect l="1613" t="2292" r="2419" b="2581"/>
          <a:stretch>
            <a:fillRect/>
          </a:stretch>
        </p:blipFill>
        <p:spPr bwMode="auto">
          <a:xfrm>
            <a:off x="0" y="0"/>
            <a:ext cx="9144000" cy="63777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Они </a:t>
            </a:r>
            <a:r>
              <a:rPr lang="ru-RU" sz="2400" dirty="0" smtClean="0">
                <a:solidFill>
                  <a:schemeClr val="bg1"/>
                </a:solidFill>
              </a:rPr>
              <a:t>бессмертны (Краснодонцы)». Художник В. Задорожный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«Непокорённые».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Художники </a:t>
            </a:r>
            <a:r>
              <a:rPr lang="ru-RU" sz="2400" dirty="0" smtClean="0">
                <a:solidFill>
                  <a:schemeClr val="bg1"/>
                </a:solidFill>
              </a:rPr>
              <a:t>М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Вольштейн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Ф</a:t>
            </a:r>
            <a:r>
              <a:rPr lang="ru-RU" sz="2400" dirty="0" smtClean="0">
                <a:solidFill>
                  <a:schemeClr val="bg1"/>
                </a:solidFill>
              </a:rPr>
              <a:t>. Костенко, </a:t>
            </a:r>
            <a:r>
              <a:rPr lang="ru-RU" sz="2400" dirty="0" smtClean="0">
                <a:solidFill>
                  <a:schemeClr val="bg1"/>
                </a:solidFill>
              </a:rPr>
              <a:t>А. </a:t>
            </a:r>
            <a:r>
              <a:rPr lang="ru-RU" sz="2400" dirty="0" err="1" smtClean="0">
                <a:solidFill>
                  <a:schemeClr val="bg1"/>
                </a:solidFill>
              </a:rPr>
              <a:t>Фильберт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Люба\Desktop\Вольштейн М. Л., Костенко Ф. Т., Фильберт А. А. Непокорённые.jpg"/>
          <p:cNvPicPr>
            <a:picLocks noChangeAspect="1" noChangeArrowheads="1"/>
          </p:cNvPicPr>
          <p:nvPr/>
        </p:nvPicPr>
        <p:blipFill>
          <a:blip r:embed="rId2"/>
          <a:srcRect l="14641"/>
          <a:stretch>
            <a:fillRect/>
          </a:stretch>
        </p:blipFill>
        <p:spPr bwMode="auto">
          <a:xfrm>
            <a:off x="0" y="0"/>
            <a:ext cx="9163133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Люба\Desktop\У могилы молодогвардейцев. Художник Л.Ф. Каштелянч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80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3071802" cy="6858000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«У </a:t>
            </a:r>
            <a:r>
              <a:rPr lang="ru-RU" sz="2400" dirty="0" smtClean="0">
                <a:solidFill>
                  <a:schemeClr val="bg1"/>
                </a:solidFill>
              </a:rPr>
              <a:t>могилы </a:t>
            </a:r>
            <a:r>
              <a:rPr lang="ru-RU" sz="2400" dirty="0" smtClean="0">
                <a:solidFill>
                  <a:schemeClr val="bg1"/>
                </a:solidFill>
              </a:rPr>
              <a:t>молодогвардейцев».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Художник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Каштелянчук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i1.wp.com/artyushenkooleg.ru/wp-oleg/wp-content/uploads/2018/05/byusty-molodogvardejtsev1-e15270962199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i.mycdn.me/i?r=AyH4iRPQ2q0otWIFepML2LxRExZR7gds0WUTigVMkKoG8w&amp;fn=w_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7215238" cy="1077218"/>
          </a:xfrm>
          <a:prstGeom prst="rect">
            <a:avLst/>
          </a:prstGeom>
          <a:noFill/>
          <a:effectLst>
            <a:outerShdw blurRad="50800" dist="50800" dir="5400000" algn="t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</a:t>
            </a:r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Донецкой преданные дети</a:t>
            </a:r>
            <a:endParaRPr lang="en-US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Бессмертными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планете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6150114"/>
            <a:ext cx="5286380" cy="707886"/>
          </a:xfrm>
          <a:prstGeom prst="rect">
            <a:avLst/>
          </a:prstGeom>
          <a:noFill/>
          <a:effectLst>
            <a:outerShdw blurRad="50800" dist="50800" dir="5400000" algn="t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 Г. ГОУ ЛНР “Лотиковская СШ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В. Лелеки”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\Desktop\мозаика.jpg"/>
          <p:cNvPicPr>
            <a:picLocks noChangeAspect="1" noChangeArrowheads="1"/>
          </p:cNvPicPr>
          <p:nvPr/>
        </p:nvPicPr>
        <p:blipFill>
          <a:blip r:embed="rId2"/>
          <a:srcRect l="18192" r="17464" b="135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rgbClr val="2D21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Указом Главы Луганской Народной Республики Леонидом Ивановичем Пасечником 2022 год объявлен годом 80-летия Молодой Гвардии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юба\Desktop\молодая гвард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553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«Краснодонцы». Художник </a:t>
            </a:r>
            <a:r>
              <a:rPr lang="ru-RU" sz="2400" dirty="0" smtClean="0">
                <a:solidFill>
                  <a:schemeClr val="bg1"/>
                </a:solidFill>
              </a:rPr>
              <a:t>П. </a:t>
            </a:r>
            <a:r>
              <a:rPr lang="ru-RU" sz="2400" dirty="0" err="1" smtClean="0">
                <a:solidFill>
                  <a:schemeClr val="bg1"/>
                </a:solidFill>
              </a:rPr>
              <a:t>Соколов-Скаля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юба\Desktop\молодая гвард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465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«Молодогвардейцы слушают Москву». Художник </a:t>
            </a:r>
            <a:r>
              <a:rPr lang="ru-RU" sz="2400" dirty="0" smtClean="0">
                <a:solidFill>
                  <a:schemeClr val="bg1"/>
                </a:solidFill>
              </a:rPr>
              <a:t>С. Лившиц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«Молодогвардейцы». Художник М. </a:t>
            </a:r>
            <a:r>
              <a:rPr lang="ru-RU" sz="2400" dirty="0" err="1" smtClean="0">
                <a:solidFill>
                  <a:schemeClr val="bg1"/>
                </a:solidFill>
              </a:rPr>
              <a:t>Цыпляев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Люба\Desktop\цыпляев.jpg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0" y="0"/>
            <a:ext cx="9144000" cy="642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2" y="0"/>
            <a:ext cx="4286248" cy="6858000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«Флаг </a:t>
            </a:r>
            <a:r>
              <a:rPr lang="ru-RU" sz="2400" dirty="0" smtClean="0">
                <a:solidFill>
                  <a:schemeClr val="bg1"/>
                </a:solidFill>
              </a:rPr>
              <a:t>над </a:t>
            </a:r>
            <a:r>
              <a:rPr lang="ru-RU" sz="2400" dirty="0" smtClean="0">
                <a:solidFill>
                  <a:schemeClr val="bg1"/>
                </a:solidFill>
              </a:rPr>
              <a:t>школой». Художники </a:t>
            </a:r>
            <a:r>
              <a:rPr lang="ru-RU" sz="2400" dirty="0" smtClean="0">
                <a:solidFill>
                  <a:schemeClr val="bg1"/>
                </a:solidFill>
              </a:rPr>
              <a:t>М. </a:t>
            </a:r>
            <a:r>
              <a:rPr lang="ru-RU" sz="2400" dirty="0" err="1" smtClean="0">
                <a:solidFill>
                  <a:schemeClr val="bg1"/>
                </a:solidFill>
              </a:rPr>
              <a:t>Вольштейн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dirty="0" smtClean="0">
                <a:solidFill>
                  <a:schemeClr val="bg1"/>
                </a:solidFill>
              </a:rPr>
              <a:t>А. </a:t>
            </a:r>
            <a:r>
              <a:rPr lang="ru-RU" sz="2400" dirty="0" err="1" smtClean="0">
                <a:solidFill>
                  <a:schemeClr val="bg1"/>
                </a:solidFill>
              </a:rPr>
              <a:t>Фильберт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Люба\Desktop\флаг над школ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985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«Флаги над Краснодоном». Художник А. </a:t>
            </a:r>
            <a:r>
              <a:rPr lang="ru-RU" sz="2400" dirty="0" err="1" smtClean="0">
                <a:solidFill>
                  <a:schemeClr val="bg1"/>
                </a:solidFill>
              </a:rPr>
              <a:t>Кокарекин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Люба\Desktop\флаги над красно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06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www.molodguard.ru/newphoto1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24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«В </a:t>
            </a:r>
            <a:r>
              <a:rPr lang="ru-RU" sz="2400" dirty="0" smtClean="0">
                <a:solidFill>
                  <a:schemeClr val="bg1"/>
                </a:solidFill>
              </a:rPr>
              <a:t>канун </a:t>
            </a:r>
            <a:r>
              <a:rPr lang="ru-RU" sz="2400" dirty="0" smtClean="0">
                <a:solidFill>
                  <a:schemeClr val="bg1"/>
                </a:solidFill>
              </a:rPr>
              <a:t>восстания». Художник </a:t>
            </a:r>
            <a:r>
              <a:rPr lang="ru-RU" sz="2400" dirty="0" smtClean="0">
                <a:solidFill>
                  <a:schemeClr val="bg1"/>
                </a:solidFill>
              </a:rPr>
              <a:t>А. Варшавский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rgbClr val="2D214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«Арест комиссара». Художник А. </a:t>
            </a:r>
            <a:r>
              <a:rPr lang="ru-RU" sz="2400" dirty="0" err="1" smtClean="0">
                <a:solidFill>
                  <a:schemeClr val="bg1"/>
                </a:solidFill>
              </a:rPr>
              <a:t>Ликман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Люба\Desktop\арест комисс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157</Words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Бессмертие юных в изобразительном исскустве</dc:title>
  <dc:creator>Люба</dc:creator>
  <cp:lastModifiedBy>Люба</cp:lastModifiedBy>
  <cp:revision>12</cp:revision>
  <dcterms:created xsi:type="dcterms:W3CDTF">2022-10-15T12:43:03Z</dcterms:created>
  <dcterms:modified xsi:type="dcterms:W3CDTF">2022-10-15T14:56:07Z</dcterms:modified>
</cp:coreProperties>
</file>