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4" r:id="rId2"/>
    <p:sldId id="259" r:id="rId3"/>
    <p:sldId id="260" r:id="rId4"/>
    <p:sldId id="301" r:id="rId5"/>
    <p:sldId id="290" r:id="rId6"/>
    <p:sldId id="283" r:id="rId7"/>
    <p:sldId id="261" r:id="rId8"/>
    <p:sldId id="262" r:id="rId9"/>
    <p:sldId id="295" r:id="rId10"/>
    <p:sldId id="296" r:id="rId11"/>
    <p:sldId id="297" r:id="rId12"/>
    <p:sldId id="298" r:id="rId13"/>
    <p:sldId id="268" r:id="rId14"/>
    <p:sldId id="291" r:id="rId15"/>
    <p:sldId id="302" r:id="rId16"/>
    <p:sldId id="277" r:id="rId17"/>
    <p:sldId id="278" r:id="rId18"/>
    <p:sldId id="280" r:id="rId19"/>
    <p:sldId id="287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5734312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23528" y="505051"/>
            <a:ext cx="8568952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Домашнее задание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§.24, 25. Упр.9 стр.69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Творческое задание: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1) Составить кроссворд, используя слова: притяжение, сила, масса, невесомость, скорость.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2) Придумать сказку о том, что было бы, если бы исчезла сила тяжести.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3) Сообщение о Ньютоне.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467544" y="335681"/>
            <a:ext cx="813690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DejaVu Sans"/>
                <a:cs typeface="Times New Roman" pitchFamily="18" charset="0"/>
              </a:rPr>
              <a:t>С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DejaVu Sans"/>
                <a:cs typeface="Times New Roman" pitchFamily="18" charset="0"/>
              </a:rPr>
              <a:t> – Сегодня я на уроке открыл для себя…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DejaVu Sans"/>
                <a:cs typeface="Times New Roman" pitchFamily="18" charset="0"/>
              </a:rPr>
              <a:t>И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DejaVu Sans"/>
                <a:cs typeface="Times New Roman" pitchFamily="18" charset="0"/>
              </a:rPr>
              <a:t>– И мне хотелось бы</a:t>
            </a:r>
            <a:r>
              <a:rPr kumimoji="0" lang="ru-RU" sz="36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DejaVu Sans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DejaVu Sans"/>
                <a:cs typeface="Times New Roman" pitchFamily="18" charset="0"/>
              </a:rPr>
              <a:t>порекомендовать…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DejaVu Sans"/>
                <a:cs typeface="Times New Roman" pitchFamily="18" charset="0"/>
              </a:rPr>
              <a:t>Л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DejaVu Sans"/>
                <a:cs typeface="Times New Roman" pitchFamily="18" charset="0"/>
              </a:rPr>
              <a:t> – Любопытно, и больше всего запомнилось на уроке то, что …..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DejaVu Sans"/>
                <a:cs typeface="Times New Roman" pitchFamily="18" charset="0"/>
              </a:rPr>
              <a:t>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DejaVu Sans"/>
                <a:cs typeface="Times New Roman" pitchFamily="18" charset="0"/>
              </a:rPr>
              <a:t> – А, если бы я  был учителем, то …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1521" y="188638"/>
          <a:ext cx="8674116" cy="6669363"/>
        </p:xfrm>
        <a:graphic>
          <a:graphicData uri="http://schemas.openxmlformats.org/drawingml/2006/table">
            <a:tbl>
              <a:tblPr/>
              <a:tblGrid>
                <a:gridCol w="1906357"/>
                <a:gridCol w="3543967"/>
                <a:gridCol w="3223792"/>
              </a:tblGrid>
              <a:tr h="1163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название</a:t>
                      </a: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сила</a:t>
                      </a: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3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Calibri"/>
                          <a:ea typeface="Calibri"/>
                          <a:cs typeface="Times New Roman"/>
                        </a:rPr>
                        <a:t>    Определение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3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Обозначение</a:t>
                      </a: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53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+mn-lt"/>
                          <a:ea typeface="Calibri"/>
                          <a:cs typeface="Times New Roman"/>
                        </a:rPr>
                        <a:t>Единицы измерения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6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99845" algn="r"/>
                        </a:tabLst>
                      </a:pPr>
                      <a:r>
                        <a:rPr lang="ru-RU" sz="2000" b="1" dirty="0">
                          <a:latin typeface="Calibri"/>
                          <a:ea typeface="Calibri"/>
                          <a:cs typeface="Times New Roman"/>
                        </a:rPr>
                        <a:t>чертеж	</a:t>
                      </a: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5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+mn-lt"/>
                          <a:ea typeface="Calibri"/>
                          <a:cs typeface="Times New Roman"/>
                        </a:rPr>
                        <a:t>зависит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6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+mn-lt"/>
                          <a:ea typeface="Calibri"/>
                          <a:cs typeface="Times New Roman"/>
                        </a:rPr>
                        <a:t>формула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568" marR="40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nteresnyefakty.org/wp-content/uploads/isaak-nyuton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7" y="0"/>
            <a:ext cx="6048672" cy="70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32">
  <a:themeElements>
    <a:clrScheme name="Theme3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107</Words>
  <Application>Microsoft Office PowerPoint</Application>
  <PresentationFormat>Экран (4:3)</PresentationFormat>
  <Paragraphs>23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Theme32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User</cp:lastModifiedBy>
  <cp:revision>28</cp:revision>
  <dcterms:created xsi:type="dcterms:W3CDTF">2022-11-13T08:07:29Z</dcterms:created>
  <dcterms:modified xsi:type="dcterms:W3CDTF">2022-12-02T11:29:00Z</dcterms:modified>
  <cp:category/>
</cp:coreProperties>
</file>