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  <p:sldId id="256" r:id="rId4"/>
    <p:sldId id="265" r:id="rId5"/>
    <p:sldId id="263" r:id="rId6"/>
    <p:sldId id="266" r:id="rId7"/>
    <p:sldId id="269" r:id="rId8"/>
    <p:sldId id="267" r:id="rId9"/>
    <p:sldId id="270" r:id="rId10"/>
    <p:sldId id="272" r:id="rId11"/>
    <p:sldId id="273" r:id="rId12"/>
    <p:sldId id="274" r:id="rId13"/>
    <p:sldId id="275" r:id="rId14"/>
    <p:sldId id="277" r:id="rId15"/>
    <p:sldId id="279" r:id="rId16"/>
    <p:sldId id="281" r:id="rId17"/>
    <p:sldId id="282" r:id="rId18"/>
    <p:sldId id="285" r:id="rId19"/>
    <p:sldId id="284" r:id="rId20"/>
    <p:sldId id="286" r:id="rId21"/>
    <p:sldId id="288" r:id="rId22"/>
    <p:sldId id="287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Задание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pPr marL="0" indent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ИРМ  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СПФРСЕОЙИ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2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3 1     6 1 4 2 7 5 3 9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74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конкурс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 «Пантомима»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68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90872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Пантомима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это театральное представление, в котором действующие лица изъясняются мимикой, жестами и пластикой. </a:t>
            </a:r>
          </a:p>
        </p:txBody>
      </p:sp>
      <p:pic>
        <p:nvPicPr>
          <p:cNvPr id="1026" name="Picture 2" descr="D:\Users\Пользователь\Desktop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09120"/>
            <a:ext cx="3802906" cy="215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Пользователь\Desktop\information_items_property_76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426678" cy="256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Users\Пользователь\Desktop\3_901x6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09049"/>
            <a:ext cx="3183453" cy="318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3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конкурс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 «Такие разные профессии»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84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Пользователь\Desktop\hello_html_4c722aa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12"/>
            <a:ext cx="8208912" cy="573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62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208912" cy="585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4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конкурс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«Самая - самая»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5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конкурс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«Отгадай ребус»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03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4176464" cy="312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D:\Users\Пользователь\Desktop\52d75b572e61143764e8765ac986f6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417646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9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4176464" cy="312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D:\Users\Пользователь\Desktop\52d75b572e61143764e8765ac986f6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417646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196752"/>
            <a:ext cx="981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Повар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2060848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Врач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3645024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Водитель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3645024"/>
            <a:ext cx="1115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Певец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0232" y="5949280"/>
            <a:ext cx="1168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Водолаз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94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конкурс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«Вопросы на засыпку»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0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Задание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pPr marL="0" indent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   МИР ПРОФЕССИЙ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24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конкурс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«Подумай и ответь»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99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052736"/>
            <a:ext cx="8712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Вопросы девочкам: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1.Какие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рабочие инструменты будете использовать при изготовление фартука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2.Какие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измерительные инструменты используются для построения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чертежа?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Вопросы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мальчикам: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1.Какие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рабочие инструменты будете использовать при изготовление табурета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2.Какие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измерительные инструменты используются для разметки деталей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036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052736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Вопросы девочкам: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1.Какие рабочие инструменты будете использовать при изготовление фартука?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игла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ножницы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2.Какие измерительные инструменты используются для построения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чертежа?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линейка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треугольник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сантиметровая лента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Вопросы мальчикам: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1.Какие рабочие инструменты будете использовать при изготовление табурета?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рубанок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-ножовка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стамеска или долото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киянка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наждачная бумага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напильник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2.Какие измерительные инструменты используются для разметки деталей?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линейка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треугольник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рейсмус</a:t>
            </a:r>
          </a:p>
        </p:txBody>
      </p:sp>
    </p:spTree>
    <p:extLst>
      <p:ext uri="{BB962C8B-B14F-4D97-AF65-F5344CB8AC3E}">
        <p14:creationId xmlns:p14="http://schemas.microsoft.com/office/powerpoint/2010/main" val="829147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920880" cy="594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55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35000"/>
            <a:ext cx="7680853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96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8722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конкурс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«Название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команд и девиз»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57200" y="2636911"/>
            <a:ext cx="4038600" cy="371801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Умельцы</a:t>
            </a:r>
          </a:p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евиз: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«и, перетрут,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ерпение, всё,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труд»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sz="half" idx="2"/>
          </p:nvPr>
        </p:nvSpPr>
        <p:spPr>
          <a:xfrm>
            <a:off x="4499992" y="2708920"/>
            <a:ext cx="4038600" cy="3642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Мастера</a:t>
            </a:r>
          </a:p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евиз:</a:t>
            </a:r>
          </a:p>
          <a:p>
            <a:pPr marL="0" indent="0" algn="ctr">
              <a:buNone/>
            </a:pPr>
            <a:r>
              <a:rPr lang="ru-RU" sz="4000" dirty="0" smtClean="0"/>
              <a:t>«</a:t>
            </a:r>
            <a:r>
              <a:rPr lang="ru-RU" sz="4000" dirty="0"/>
              <a:t>боится </a:t>
            </a:r>
            <a:r>
              <a:rPr lang="ru-RU" sz="4000" dirty="0" smtClean="0"/>
              <a:t>мастера дело»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44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8722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конкурс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«Название команд 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девиз»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57200" y="2636911"/>
            <a:ext cx="4038600" cy="371801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Умельцы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евиз:</a:t>
            </a:r>
          </a:p>
          <a:p>
            <a:pPr marL="0" indent="0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«Терпение и труд всё перетрут»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sz="half" idx="2"/>
          </p:nvPr>
        </p:nvSpPr>
        <p:spPr>
          <a:xfrm>
            <a:off x="4499992" y="2708920"/>
            <a:ext cx="4038600" cy="3642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Мастера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евиз:</a:t>
            </a:r>
          </a:p>
          <a:p>
            <a:pPr marL="0" indent="0" algn="ctr">
              <a:buNone/>
            </a:pPr>
            <a:r>
              <a:rPr lang="ru-RU" sz="4000" dirty="0"/>
              <a:t>«Дело мастера боится»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54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конкурс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     «Подскажи профессию»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44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конкурс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     «Дополни пословицу»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57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1052736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Кузнец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охотник, швея, садовник, портной, строитель, тракторист, рыбака,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врача.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Без топора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плотник, без иглы – 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……..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Каков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…………,  таков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трактор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Умелый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………..  зря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стрелу не выпустит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……….   сеть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кормит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……….  лечись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у умного учись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Хорош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…………, хорош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крыжовник.</a:t>
            </a:r>
          </a:p>
        </p:txBody>
      </p:sp>
    </p:spTree>
    <p:extLst>
      <p:ext uri="{BB962C8B-B14F-4D97-AF65-F5344CB8AC3E}">
        <p14:creationId xmlns:p14="http://schemas.microsoft.com/office/powerpoint/2010/main" val="217681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1052736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 топора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плотник, без иглы – не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портной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Каков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тракторист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трактор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Умелый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охотник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зря стрелу не выпустит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Рыбака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сеть кормит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У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лечись, у умного учись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Хорош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садовник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хорош и крыжовник.</a:t>
            </a:r>
          </a:p>
        </p:txBody>
      </p:sp>
    </p:spTree>
    <p:extLst>
      <p:ext uri="{BB962C8B-B14F-4D97-AF65-F5344CB8AC3E}">
        <p14:creationId xmlns:p14="http://schemas.microsoft.com/office/powerpoint/2010/main" val="143606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266</TotalTime>
  <Words>244</Words>
  <Application>Microsoft Office PowerPoint</Application>
  <PresentationFormat>Экран (4:3)</PresentationFormat>
  <Paragraphs>98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                     Задание </vt:lpstr>
      <vt:lpstr>                     Задание </vt:lpstr>
      <vt:lpstr>Презентация PowerPoint</vt:lpstr>
      <vt:lpstr>1 конкурс «Название команд и девиз»</vt:lpstr>
      <vt:lpstr>1 конкурс «Название команд и девиз»</vt:lpstr>
      <vt:lpstr>2 конкурс</vt:lpstr>
      <vt:lpstr>3 конкурс</vt:lpstr>
      <vt:lpstr>Презентация PowerPoint</vt:lpstr>
      <vt:lpstr>Презентация PowerPoint</vt:lpstr>
      <vt:lpstr>4 конкурс</vt:lpstr>
      <vt:lpstr>Презентация PowerPoint</vt:lpstr>
      <vt:lpstr>5 конкурс</vt:lpstr>
      <vt:lpstr>Презентация PowerPoint</vt:lpstr>
      <vt:lpstr>Презентация PowerPoint</vt:lpstr>
      <vt:lpstr>6 конкурс</vt:lpstr>
      <vt:lpstr>7 конкурс</vt:lpstr>
      <vt:lpstr>Презентация PowerPoint</vt:lpstr>
      <vt:lpstr>Презентация PowerPoint</vt:lpstr>
      <vt:lpstr>8 конкурс</vt:lpstr>
      <vt:lpstr>9 конкурс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20</cp:revision>
  <dcterms:created xsi:type="dcterms:W3CDTF">2021-03-10T14:19:52Z</dcterms:created>
  <dcterms:modified xsi:type="dcterms:W3CDTF">2021-03-15T09:33:12Z</dcterms:modified>
</cp:coreProperties>
</file>