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5" r:id="rId2"/>
    <p:sldId id="297" r:id="rId3"/>
    <p:sldId id="301" r:id="rId4"/>
    <p:sldId id="302" r:id="rId5"/>
    <p:sldId id="256" r:id="rId6"/>
    <p:sldId id="299" r:id="rId7"/>
    <p:sldId id="257" r:id="rId8"/>
    <p:sldId id="280" r:id="rId9"/>
    <p:sldId id="282" r:id="rId10"/>
    <p:sldId id="283" r:id="rId11"/>
    <p:sldId id="303" r:id="rId12"/>
    <p:sldId id="304" r:id="rId13"/>
    <p:sldId id="305" r:id="rId14"/>
    <p:sldId id="306" r:id="rId15"/>
    <p:sldId id="310" r:id="rId16"/>
    <p:sldId id="308" r:id="rId17"/>
    <p:sldId id="314" r:id="rId18"/>
    <p:sldId id="307" r:id="rId19"/>
    <p:sldId id="311" r:id="rId20"/>
    <p:sldId id="313" r:id="rId21"/>
    <p:sldId id="312" r:id="rId22"/>
    <p:sldId id="309" r:id="rId23"/>
    <p:sldId id="284" r:id="rId24"/>
    <p:sldId id="291" r:id="rId25"/>
    <p:sldId id="292" r:id="rId26"/>
    <p:sldId id="290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33CC"/>
    <a:srgbClr val="FF0066"/>
    <a:srgbClr val="00CC00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 varScale="1">
        <p:scale>
          <a:sx n="98" d="100"/>
          <a:sy n="98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CDA0B6-C6C6-43BE-983A-24B2ED33D0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237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000AD-8907-4250-9281-EDAC40EC0D8C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724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B0DCC-5ED6-4DDA-BEDE-2E02279D5DB2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0831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DA0B6-C6C6-43BE-983A-24B2ED33D075}" type="slidenum">
              <a:rPr lang="en-US" altLang="ru-RU" smtClean="0"/>
              <a:pPr/>
              <a:t>14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95625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81425"/>
            <a:ext cx="7772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915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0425" y="322263"/>
            <a:ext cx="1628775" cy="6002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24100" y="322263"/>
            <a:ext cx="4733925" cy="6002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19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807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38862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622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69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89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00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759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6072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32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803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4100" y="322263"/>
            <a:ext cx="6477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20574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428604"/>
            <a:ext cx="6477000" cy="857256"/>
          </a:xfrm>
        </p:spPr>
        <p:txBody>
          <a:bodyPr/>
          <a:lstStyle/>
          <a:p>
            <a:r>
              <a:rPr lang="ru-RU" dirty="0" smtClean="0"/>
              <a:t>« Где зимуют птицы?»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4786322"/>
            <a:ext cx="7124720" cy="178595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Учитель начальных классов: </a:t>
            </a:r>
          </a:p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Калачина</a:t>
            </a:r>
            <a:r>
              <a:rPr lang="ru-RU" sz="1600" dirty="0" smtClean="0"/>
              <a:t> Наталья Александровна </a:t>
            </a:r>
          </a:p>
          <a:p>
            <a:pPr algn="ctr">
              <a:buNone/>
            </a:pPr>
            <a:r>
              <a:rPr lang="ru-RU" sz="1600" dirty="0" smtClean="0"/>
              <a:t>МБОУ «Лицей № 4» </a:t>
            </a:r>
            <a:r>
              <a:rPr lang="ru-RU" sz="1600" dirty="0" err="1" smtClean="0"/>
              <a:t>Рузаевского</a:t>
            </a:r>
            <a:r>
              <a:rPr lang="ru-RU" sz="1600" dirty="0" smtClean="0"/>
              <a:t> муниципального района </a:t>
            </a:r>
          </a:p>
          <a:p>
            <a:pPr algn="ctr">
              <a:buNone/>
            </a:pPr>
            <a:r>
              <a:rPr lang="ru-RU" sz="1600" dirty="0" smtClean="0"/>
              <a:t>Республика Мордовия</a:t>
            </a:r>
            <a:endParaRPr lang="ru-RU" sz="1600" dirty="0"/>
          </a:p>
        </p:txBody>
      </p:sp>
      <p:pic>
        <p:nvPicPr>
          <p:cNvPr id="1027" name="Picture 3" descr="C:\Users\PC\Desktop\20220301_12052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86116" y="1214422"/>
            <a:ext cx="3929090" cy="3519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736" y="214290"/>
            <a:ext cx="647700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Покормите птиц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Picture 3" descr="C:\Users\PC\Desktop\2022-01-25 12-32-4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00034" y="3929066"/>
            <a:ext cx="2714644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Users\PC\Desktop\2022-02-09 13-04-1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500430" y="3571876"/>
            <a:ext cx="2786082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C:\Users\PC\Desktop\2022-02-09 18-18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2655388" cy="2904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1" name="Picture 9" descr="C:\Users\PC\Downloads\IMG-20220120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71546"/>
            <a:ext cx="250033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2" descr="C:\Users\PC\Downloads\img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857232"/>
            <a:ext cx="3180271" cy="24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9846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Си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4786312" cy="3000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C\Desktop\swan-so-fin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43314"/>
            <a:ext cx="521497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75" r="9373"/>
          <a:stretch>
            <a:fillRect/>
          </a:stretch>
        </p:blipFill>
        <p:spPr>
          <a:xfrm>
            <a:off x="1214414" y="3786190"/>
            <a:ext cx="5072098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Ласт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66"/>
            <a:ext cx="4857754" cy="2928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C\Downloads\interesnye-fakty-o-snegir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00438"/>
            <a:ext cx="5000660" cy="28463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kartinki-ais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4429156" cy="2686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Си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3571870" cy="1928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C\Desktop\swan-so-f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357190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Ласточка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28662" y="2500306"/>
            <a:ext cx="3714776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PC\Desktop\hqdefault.jpg"/>
          <p:cNvPicPr>
            <a:picLocks noChangeAspect="1" noChangeArrowheads="1"/>
          </p:cNvPicPr>
          <p:nvPr/>
        </p:nvPicPr>
        <p:blipFill>
          <a:blip r:embed="rId6"/>
          <a:srcRect l="9375" r="9373"/>
          <a:stretch>
            <a:fillRect/>
          </a:stretch>
        </p:blipFill>
        <p:spPr bwMode="auto">
          <a:xfrm>
            <a:off x="5214942" y="2500306"/>
            <a:ext cx="364333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PC\Downloads\interesnye-fakty-o-snegirya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786322"/>
            <a:ext cx="4071998" cy="184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PC\Downloads\kartinki-aist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714884"/>
            <a:ext cx="3929090" cy="1923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143108" y="857232"/>
            <a:ext cx="6858048" cy="2143140"/>
          </a:xfrm>
          <a:prstGeom prst="cloudCallout">
            <a:avLst>
              <a:gd name="adj1" fmla="val 13427"/>
              <a:gd name="adj2" fmla="val 1712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Улетают птицы не из-за холодов,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из-за нехватки пищи, так как осенью исчезают насекомые, становится меньше ягод и семян растений.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80" name="Picture 8" descr="Картинка 1045 из 28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2500306"/>
            <a:ext cx="5357850" cy="412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00042"/>
            <a:ext cx="63579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прошлом, когда птичьи перелеты еще не были изучены, существовало множество самых невероятных вымыслов. Например, в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веке один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натуралист утверждал, что птицы улетают... на Луну. Добираются туда будто за 60 дней и погружаются в спячку, потому что не находят еды.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Другие  ученые  признавали,  что птицы летят в дальние страны. Но считали, что  не  все  летят  самостоятельно,  а  только  большие  и  сильные.  Маленькие  же  и слабые путешествуют, пристроившись на спинах больших.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вот  ласточки  вообще  будто  бы  никуда  не  летят —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зимуют под водой, зарывшись в ил.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Сейчас   известно:  как  ни  далек,  как  ни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труден птичий путь, летят все они самостоятельно.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на собственные крылья могут полагаться,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хотя преодолевают порой тысячи километров.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Куда же летят птицы?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Картинка 118 из 2494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76"/>
            <a:ext cx="3000364" cy="288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00034" y="2428868"/>
            <a:ext cx="5643602" cy="40719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42" name="Picture 2" descr="C:\Users\PC\Downloads\Arctic Tern 040512 1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00306"/>
            <a:ext cx="3429024" cy="407196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Полярные крачки делают самые дальние перелеты. Каждый год они летят через весь мир 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Арктики</a:t>
            </a:r>
            <a:r>
              <a:rPr lang="ru-RU" sz="2800" b="1" dirty="0" smtClean="0">
                <a:latin typeface="Times New Roman" pitchFamily="18" charset="0"/>
              </a:rPr>
              <a:t> в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</a:rPr>
              <a:t>Антарктиду</a:t>
            </a:r>
            <a:r>
              <a:rPr lang="ru-RU" sz="2800" b="1" dirty="0" smtClean="0">
                <a:latin typeface="Times New Roman" pitchFamily="18" charset="0"/>
              </a:rPr>
              <a:t>, а потом обратно. 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rot="5400000">
            <a:off x="3214679" y="6143643"/>
            <a:ext cx="571504" cy="14287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Стрелка вниз 13"/>
          <p:cNvSpPr/>
          <p:nvPr/>
        </p:nvSpPr>
        <p:spPr bwMode="auto">
          <a:xfrm>
            <a:off x="3357554" y="2643182"/>
            <a:ext cx="484632" cy="371477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22262"/>
            <a:ext cx="7072362" cy="963598"/>
          </a:xfrm>
        </p:spPr>
        <p:txBody>
          <a:bodyPr/>
          <a:lstStyle/>
          <a:p>
            <a:r>
              <a:rPr lang="ru-RU" sz="2800" dirty="0" smtClean="0">
                <a:solidFill>
                  <a:srgbClr val="FF33CC"/>
                </a:solidFill>
                <a:cs typeface="Aharoni" pitchFamily="2" charset="-79"/>
              </a:rPr>
              <a:t>В Африку </a:t>
            </a:r>
            <a:r>
              <a:rPr lang="ru-RU" sz="2800" dirty="0" smtClean="0"/>
              <a:t>улетают ласточки, стрижи, аисты, жаворонки, цапли, лебеди.</a:t>
            </a:r>
            <a:endParaRPr lang="ru-RU" sz="2800" dirty="0"/>
          </a:p>
        </p:txBody>
      </p:sp>
      <p:pic>
        <p:nvPicPr>
          <p:cNvPr id="4" name="Picture 4" descr="Картинка 369 из 1586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547844">
            <a:off x="1147477" y="1246052"/>
            <a:ext cx="3341240" cy="30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Картинка 63 из 4087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785926"/>
            <a:ext cx="4198651" cy="43577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357166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218" name="Picture 2" descr="C:\Users\PC\Downloads\f8605812de2ec275a54325d8d06616cd.jpg"/>
          <p:cNvPicPr>
            <a:picLocks noChangeAspect="1" noChangeArrowheads="1"/>
          </p:cNvPicPr>
          <p:nvPr/>
        </p:nvPicPr>
        <p:blipFill>
          <a:blip r:embed="rId4" cstate="print"/>
          <a:srcRect t="7249" r="3278" b="8183"/>
          <a:stretch>
            <a:fillRect/>
          </a:stretch>
        </p:blipFill>
        <p:spPr bwMode="auto">
          <a:xfrm>
            <a:off x="642910" y="4000504"/>
            <a:ext cx="4214842" cy="2500330"/>
          </a:xfrm>
          <a:prstGeom prst="rect">
            <a:avLst/>
          </a:prstGeom>
          <a:noFill/>
        </p:spPr>
      </p:pic>
      <p:pic>
        <p:nvPicPr>
          <p:cNvPr id="9219" name="Picture 3" descr="C:\Users\PC\Downloads\photos_photo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8666">
            <a:off x="142844" y="1571612"/>
            <a:ext cx="1878449" cy="1571636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 bwMode="auto">
          <a:xfrm>
            <a:off x="3929058" y="3357562"/>
            <a:ext cx="978408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22262"/>
            <a:ext cx="6477000" cy="174941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 Францию </a:t>
            </a:r>
            <a:r>
              <a:rPr lang="ru-RU" dirty="0" smtClean="0"/>
              <a:t>летят грачи.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PC\Downloads\загруженно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74"/>
          <a:stretch>
            <a:fillRect/>
          </a:stretch>
        </p:blipFill>
        <p:spPr bwMode="auto">
          <a:xfrm>
            <a:off x="4143372" y="857232"/>
            <a:ext cx="4267200" cy="4195762"/>
          </a:xfrm>
          <a:prstGeom prst="rect">
            <a:avLst/>
          </a:prstGeom>
          <a:noFill/>
        </p:spPr>
      </p:pic>
      <p:pic>
        <p:nvPicPr>
          <p:cNvPr id="6147" name="Picture 3" descr="C:\Users\PC\Downloads\451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5072098" cy="38671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714356"/>
            <a:ext cx="5429288" cy="4286280"/>
          </a:xfrm>
        </p:spPr>
        <p:txBody>
          <a:bodyPr/>
          <a:lstStyle/>
          <a:p>
            <a:r>
              <a:rPr lang="ru-RU" dirty="0" smtClean="0"/>
              <a:t>Чтоб урок наш стал светлее,</a:t>
            </a:r>
            <a:br>
              <a:rPr lang="ru-RU" dirty="0" smtClean="0"/>
            </a:br>
            <a:r>
              <a:rPr lang="ru-RU" dirty="0" smtClean="0"/>
              <a:t>Мы поделимся добром.</a:t>
            </a:r>
            <a:br>
              <a:rPr lang="ru-RU" dirty="0" smtClean="0"/>
            </a:br>
            <a:r>
              <a:rPr lang="ru-RU" dirty="0" smtClean="0"/>
              <a:t>Вы ладони протяните,</a:t>
            </a:r>
            <a:br>
              <a:rPr lang="ru-RU" dirty="0" smtClean="0"/>
            </a:br>
            <a:r>
              <a:rPr lang="ru-RU" dirty="0" smtClean="0"/>
              <a:t>В них любовь свою вложите,</a:t>
            </a:r>
            <a:br>
              <a:rPr lang="ru-RU" dirty="0" smtClean="0"/>
            </a:br>
            <a:r>
              <a:rPr lang="ru-RU" dirty="0" smtClean="0"/>
              <a:t>Ей с друзьями поделитесь</a:t>
            </a:r>
            <a:br>
              <a:rPr lang="ru-RU" dirty="0" smtClean="0"/>
            </a:br>
            <a:r>
              <a:rPr lang="ru-RU" dirty="0" smtClean="0"/>
              <a:t>И друг другу улыбнитесь.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C:\Users\PC\Downloads\img1.jpg"/>
          <p:cNvPicPr>
            <a:picLocks noChangeAspect="1" noChangeArrowheads="1"/>
          </p:cNvPicPr>
          <p:nvPr/>
        </p:nvPicPr>
        <p:blipFill>
          <a:blip r:embed="rId2"/>
          <a:srcRect l="50781" t="39583" r="6250" b="3125"/>
          <a:stretch>
            <a:fillRect/>
          </a:stretch>
        </p:blipFill>
        <p:spPr bwMode="auto">
          <a:xfrm>
            <a:off x="142844" y="2143116"/>
            <a:ext cx="3071802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2262"/>
            <a:ext cx="6943744" cy="9635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Испанию </a:t>
            </a:r>
            <a:r>
              <a:rPr lang="ru-RU" dirty="0" smtClean="0"/>
              <a:t>улетают утки.</a:t>
            </a:r>
            <a:endParaRPr lang="ru-RU" dirty="0"/>
          </a:p>
        </p:txBody>
      </p:sp>
      <p:pic>
        <p:nvPicPr>
          <p:cNvPr id="8194" name="Picture 2" descr="C:\Users\PC\Downloads\MIEKKA-PILKA-PIANKOWA-GLOBUS-10-CM-ANTYSTRESO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96" t="6696" r="6249" b="4576"/>
          <a:stretch>
            <a:fillRect/>
          </a:stretch>
        </p:blipFill>
        <p:spPr bwMode="auto">
          <a:xfrm>
            <a:off x="4286248" y="1857364"/>
            <a:ext cx="435771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PC\Downloads\4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6186500" cy="4786346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 bwMode="auto">
          <a:xfrm>
            <a:off x="5857884" y="2928934"/>
            <a:ext cx="1000132" cy="500066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22262"/>
            <a:ext cx="6286544" cy="110647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Турцию </a:t>
            </a:r>
            <a:r>
              <a:rPr lang="ru-RU" dirty="0" smtClean="0"/>
              <a:t>улетают скворцы.</a:t>
            </a:r>
            <a:endParaRPr lang="ru-RU" dirty="0"/>
          </a:p>
        </p:txBody>
      </p:sp>
      <p:pic>
        <p:nvPicPr>
          <p:cNvPr id="7170" name="Picture 2" descr="C:\Users\PC\Downloads\turkey-highlighted-red-model-earth-d-illustration-isolated-white-background-elements-image-furnished-nasa-globe-1172197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982" t="3509" r="15559" b="3509"/>
          <a:stretch>
            <a:fillRect/>
          </a:stretch>
        </p:blipFill>
        <p:spPr bwMode="auto">
          <a:xfrm>
            <a:off x="4143372" y="1571612"/>
            <a:ext cx="4429156" cy="4929222"/>
          </a:xfrm>
          <a:prstGeom prst="rect">
            <a:avLst/>
          </a:prstGeom>
          <a:noFill/>
        </p:spPr>
      </p:pic>
      <p:pic>
        <p:nvPicPr>
          <p:cNvPr id="7171" name="Picture 3" descr="C:\Users\PC\Downloads\IMG_8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6072198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22263"/>
            <a:ext cx="7158058" cy="7159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Индию </a:t>
            </a:r>
            <a:r>
              <a:rPr lang="ru-RU" dirty="0" smtClean="0"/>
              <a:t>летят журавли.</a:t>
            </a:r>
            <a:endParaRPr lang="ru-RU" dirty="0"/>
          </a:p>
        </p:txBody>
      </p:sp>
      <p:pic>
        <p:nvPicPr>
          <p:cNvPr id="5122" name="Picture 2" descr="C:\Users\PC\Downloads\indiya_na_globu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14488"/>
            <a:ext cx="4267200" cy="4014806"/>
          </a:xfrm>
          <a:prstGeom prst="rect">
            <a:avLst/>
          </a:prstGeom>
          <a:noFill/>
        </p:spPr>
      </p:pic>
      <p:pic>
        <p:nvPicPr>
          <p:cNvPr id="5123" name="Picture 3" descr="C:\Users\PC\Downloads\14 Ста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6072230" cy="2714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142852"/>
            <a:ext cx="2928958" cy="246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57685" y="42707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277" y="2386431"/>
            <a:ext cx="9323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Перелетные птицы</a:t>
            </a:r>
            <a:endParaRPr lang="ru-RU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43240" y="142852"/>
            <a:ext cx="2786082" cy="248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5721" y="3929066"/>
            <a:ext cx="2571767" cy="2285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071802" y="3929066"/>
            <a:ext cx="271464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29322" y="142852"/>
            <a:ext cx="294912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29322" y="3929066"/>
            <a:ext cx="307183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645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00325">
            <a:off x="4815084" y="463022"/>
            <a:ext cx="3823711" cy="253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63549">
            <a:off x="4886882" y="3567591"/>
            <a:ext cx="3762371" cy="2944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92766">
            <a:off x="428791" y="3617500"/>
            <a:ext cx="3790616" cy="292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02346">
            <a:off x="431093" y="534028"/>
            <a:ext cx="3812886" cy="247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661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47595"/>
            <a:ext cx="4877172" cy="715962"/>
          </a:xfrm>
        </p:spPr>
        <p:txBody>
          <a:bodyPr/>
          <a:lstStyle/>
          <a:p>
            <a:pPr algn="ctr"/>
            <a:r>
              <a:rPr lang="ru-RU" sz="5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Окольцовывание</a:t>
            </a:r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птиц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9792" y="2204864"/>
            <a:ext cx="3611973" cy="239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65" y="0"/>
            <a:ext cx="3526250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6096" y="4603440"/>
            <a:ext cx="3707903" cy="225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39533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846" y="0"/>
            <a:ext cx="91628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790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60" y="764704"/>
            <a:ext cx="6463620" cy="426720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Здравствуй, Лебедь!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Пишут тебе первоклассники </a:t>
            </a:r>
            <a:endParaRPr lang="ru-RU" sz="2400" i="1" dirty="0" smtClean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«Лицея №4», г. Рузаевка.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Мы рады помочь тебе!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Сообщаем, что птиц, зимующих в теплых краях, называют </a:t>
            </a:r>
            <a:r>
              <a:rPr lang="ru-RU" sz="2400" i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перелётными…</a:t>
            </a:r>
            <a:r>
              <a:rPr lang="ru-RU" sz="2400" i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Птиц, которые остались зимовать, называют </a:t>
            </a:r>
            <a:r>
              <a:rPr lang="ru-RU" sz="2400" i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зимующими</a:t>
            </a:r>
            <a:r>
              <a:rPr lang="ru-RU" sz="2400" i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Мы помогаем им </a:t>
            </a:r>
            <a:r>
              <a:rPr lang="ru-RU" sz="2400" i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зимой! </a:t>
            </a: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Делаем кормушки и приносим корм!….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С уважением </a:t>
            </a:r>
            <a:r>
              <a:rPr lang="ru-RU" sz="2400" i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класс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079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37390"/>
            <a:ext cx="7363544" cy="606395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Сегодня я узнал (узнала)…</a:t>
            </a:r>
          </a:p>
          <a:p>
            <a:pPr marL="0" indent="0">
              <a:buNone/>
            </a:pPr>
            <a:endParaRPr lang="ru-RU" sz="4400" b="1" dirty="0" smtClean="0">
              <a:solidFill>
                <a:schemeClr val="accent6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Урок заставил меня задуматься…</a:t>
            </a:r>
          </a:p>
          <a:p>
            <a:pPr marL="0" indent="0">
              <a:buNone/>
            </a:pPr>
            <a:endParaRPr lang="ru-RU" sz="4400" b="1" dirty="0" smtClean="0">
              <a:solidFill>
                <a:schemeClr val="accent6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Мне понравилось…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5024" y="548680"/>
            <a:ext cx="1728192" cy="188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2924944"/>
            <a:ext cx="1800200" cy="1857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1428" y="5402015"/>
            <a:ext cx="2525965" cy="14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60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857488" y="142852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</a:rPr>
              <a:t>Саванна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3136"/>
            <a:ext cx="9144000" cy="56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57422" y="333375"/>
            <a:ext cx="6357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</a:rPr>
              <a:t>Тропический лес</a:t>
            </a:r>
            <a:r>
              <a:rPr lang="ru-RU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071810"/>
            <a:ext cx="4857784" cy="214314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33CC"/>
                </a:solidFill>
                <a:latin typeface="Monotype Corsiva" panose="03010101010201010101" pitchFamily="66" charset="0"/>
              </a:rPr>
              <a:t>Где зимуют птицы?</a:t>
            </a:r>
            <a:endParaRPr lang="ru-RU" sz="4400" b="1" dirty="0">
              <a:solidFill>
                <a:srgbClr val="FF33CC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\Downloads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922" y="214290"/>
            <a:ext cx="8440795" cy="63579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4" y="2552289"/>
            <a:ext cx="8885356" cy="7159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Поползень        Синица               Снегирь              Дятел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9915"/>
            <a:ext cx="2195736" cy="238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0"/>
            <a:ext cx="2290456" cy="23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6192" y="9915"/>
            <a:ext cx="2532162" cy="238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8354" y="22813"/>
            <a:ext cx="2125646" cy="236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0917" y="3429001"/>
            <a:ext cx="221665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5949" y="3416918"/>
            <a:ext cx="2265107" cy="267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6" y="3416919"/>
            <a:ext cx="2627783" cy="267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1541" y="3416919"/>
            <a:ext cx="2195736" cy="267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38567" y="6273851"/>
            <a:ext cx="9105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Воробей            Ворона              Сорока             Галка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8644" y="2125440"/>
            <a:ext cx="885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Зимующие птицы</a:t>
            </a:r>
            <a:endParaRPr lang="ru-RU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12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883836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Виды кормушек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PC\Desktop\2022-02-15 15-54-39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000364" y="1000108"/>
            <a:ext cx="2559862" cy="2500330"/>
          </a:xfrm>
          <a:prstGeom prst="rect">
            <a:avLst/>
          </a:prstGeom>
          <a:noFill/>
        </p:spPr>
      </p:pic>
      <p:pic>
        <p:nvPicPr>
          <p:cNvPr id="16" name="Picture 3" descr="C:\Users\PC\Desktop\2022-01-23 13-03-0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42844" y="2714620"/>
            <a:ext cx="302424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C:\Users\PC\Desktop\2022-01-24 17-26-55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857884" y="928670"/>
            <a:ext cx="3087201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PC\Downloads\IMG-20220125-WA001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3286116" y="3786190"/>
            <a:ext cx="235745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238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888381"/>
      </a:lt2>
      <a:accent1>
        <a:srgbClr val="544F4D"/>
      </a:accent1>
      <a:accent2>
        <a:srgbClr val="44403E"/>
      </a:accent2>
      <a:accent3>
        <a:srgbClr val="FFFFFF"/>
      </a:accent3>
      <a:accent4>
        <a:srgbClr val="404040"/>
      </a:accent4>
      <a:accent5>
        <a:srgbClr val="B3B2B2"/>
      </a:accent5>
      <a:accent6>
        <a:srgbClr val="3D3937"/>
      </a:accent6>
      <a:hlink>
        <a:srgbClr val="16141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4B4B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381"/>
        </a:lt2>
        <a:accent1>
          <a:srgbClr val="544F4D"/>
        </a:accent1>
        <a:accent2>
          <a:srgbClr val="44403E"/>
        </a:accent2>
        <a:accent3>
          <a:srgbClr val="FFFFFF"/>
        </a:accent3>
        <a:accent4>
          <a:srgbClr val="404040"/>
        </a:accent4>
        <a:accent5>
          <a:srgbClr val="B3B2B2"/>
        </a:accent5>
        <a:accent6>
          <a:srgbClr val="3D3937"/>
        </a:accent6>
        <a:hlink>
          <a:srgbClr val="16141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217</Words>
  <Application>Microsoft Office PowerPoint</Application>
  <PresentationFormat>Экран (4:3)</PresentationFormat>
  <Paragraphs>52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powerpoint-template-24</vt:lpstr>
      <vt:lpstr>« Где зимуют птицы?»</vt:lpstr>
      <vt:lpstr>Слайд 2</vt:lpstr>
      <vt:lpstr>Слайд 3</vt:lpstr>
      <vt:lpstr>Слайд 4</vt:lpstr>
      <vt:lpstr>Где зимуют птицы?</vt:lpstr>
      <vt:lpstr>Слайд 6</vt:lpstr>
      <vt:lpstr>Слайд 7</vt:lpstr>
      <vt:lpstr>Поползень        Синица               Снегирь              Дятел</vt:lpstr>
      <vt:lpstr>Виды кормушек</vt:lpstr>
      <vt:lpstr>Покормите птиц</vt:lpstr>
      <vt:lpstr>Слайд 11</vt:lpstr>
      <vt:lpstr>Слайд 12</vt:lpstr>
      <vt:lpstr>Слайд 13</vt:lpstr>
      <vt:lpstr>Слайд 14</vt:lpstr>
      <vt:lpstr>Слайд 15</vt:lpstr>
      <vt:lpstr>Слайд 16</vt:lpstr>
      <vt:lpstr>Полярные крачки делают самые дальние перелеты. Каждый год они летят через весь мир из Арктики в Антарктиду, а потом обратно. </vt:lpstr>
      <vt:lpstr>В Африку улетают ласточки, стрижи, аисты, жаворонки, цапли, лебеди.</vt:lpstr>
      <vt:lpstr>Во Францию летят грачи. </vt:lpstr>
      <vt:lpstr>В Испанию улетают утки.</vt:lpstr>
      <vt:lpstr>В Турцию улетают скворцы.</vt:lpstr>
      <vt:lpstr>В Индию летят журавли.</vt:lpstr>
      <vt:lpstr>Слайд 23</vt:lpstr>
      <vt:lpstr>Слайд 24</vt:lpstr>
      <vt:lpstr>Окольцовывание птиц</vt:lpstr>
      <vt:lpstr>Слайд 26</vt:lpstr>
      <vt:lpstr>Слайд 27</vt:lpstr>
      <vt:lpstr>Слайд 28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зимуют птицы?</dc:title>
  <dc:creator>Администратор</dc:creator>
  <cp:lastModifiedBy>PC</cp:lastModifiedBy>
  <cp:revision>93</cp:revision>
  <dcterms:created xsi:type="dcterms:W3CDTF">2016-01-26T16:47:31Z</dcterms:created>
  <dcterms:modified xsi:type="dcterms:W3CDTF">2022-03-09T19:20:27Z</dcterms:modified>
</cp:coreProperties>
</file>