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80" r:id="rId4"/>
    <p:sldId id="278" r:id="rId5"/>
    <p:sldId id="273" r:id="rId6"/>
    <p:sldId id="274" r:id="rId7"/>
    <p:sldId id="275" r:id="rId8"/>
    <p:sldId id="276" r:id="rId9"/>
    <p:sldId id="266" r:id="rId10"/>
    <p:sldId id="281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CCFF99"/>
    <a:srgbClr val="99FF33"/>
    <a:srgbClr val="ABEA58"/>
    <a:srgbClr val="99FF66"/>
    <a:srgbClr val="66FF33"/>
    <a:srgbClr val="FF9900"/>
    <a:srgbClr val="660033"/>
    <a:srgbClr val="B25A9F"/>
    <a:srgbClr val="E725B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29" autoAdjust="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microsoft.com/office/2007/relationships/hdphoto" Target="../media/hdphoto10.wdp"/><Relationship Id="rId3" Type="http://schemas.microsoft.com/office/2007/relationships/hdphoto" Target="../media/hdphoto5.wdp"/><Relationship Id="rId7" Type="http://schemas.microsoft.com/office/2007/relationships/hdphoto" Target="../media/hdphoto7.wdp"/><Relationship Id="rId12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microsoft.com/office/2007/relationships/hdphoto" Target="../media/hdphoto9.wdp"/><Relationship Id="rId5" Type="http://schemas.microsoft.com/office/2007/relationships/hdphoto" Target="../media/hdphoto6.wdp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microsoft.com/office/2007/relationships/hdphoto" Target="../media/hdphoto8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jpe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1.png"/><Relationship Id="rId4" Type="http://schemas.microsoft.com/office/2007/relationships/media" Target="../media/media2.mp3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orsecode_d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2744" y="6265021"/>
            <a:ext cx="609600" cy="609600"/>
          </a:xfrm>
          <a:prstGeom prst="rect">
            <a:avLst/>
          </a:prstGeom>
        </p:spPr>
      </p:pic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142852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РОССИЙСКАЯ ФЕДЕРАЦИЯ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ХАНТЫ-МАНСИЙСКИЙ АВТОНОМНЫЙ ОКРУГ-ЮГРА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город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F243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Покачи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Центр развития ребенка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детский сад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2500306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Мультимедийная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презентация к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НОД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«Спасем Планету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Кибертрон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     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714348" y="6143644"/>
            <a:ext cx="84296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Подготовила: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F243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Фрумузаки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В.В.,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 первой квалификационной категории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0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Стрелка вправо 99"/>
          <p:cNvSpPr/>
          <p:nvPr/>
        </p:nvSpPr>
        <p:spPr>
          <a:xfrm>
            <a:off x="5225141" y="522767"/>
            <a:ext cx="710942" cy="10905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Стрелка вправо 87"/>
          <p:cNvSpPr/>
          <p:nvPr/>
        </p:nvSpPr>
        <p:spPr>
          <a:xfrm rot="16200000">
            <a:off x="2683060" y="1353284"/>
            <a:ext cx="710942" cy="10905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Стрелка вправо 85"/>
          <p:cNvSpPr/>
          <p:nvPr/>
        </p:nvSpPr>
        <p:spPr>
          <a:xfrm rot="16200000">
            <a:off x="2737589" y="2881886"/>
            <a:ext cx="710942" cy="10905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Стрелка вправо 84"/>
          <p:cNvSpPr/>
          <p:nvPr/>
        </p:nvSpPr>
        <p:spPr>
          <a:xfrm rot="16200000">
            <a:off x="2730626" y="4512014"/>
            <a:ext cx="710942" cy="10905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5724" y="6012303"/>
            <a:ext cx="925877" cy="73542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677826" y="5895487"/>
            <a:ext cx="1011211" cy="91870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027644" y="5972429"/>
            <a:ext cx="77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+ 1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51" t="34250" r="56300" b="5900"/>
          <a:stretch/>
        </p:blipFill>
        <p:spPr>
          <a:xfrm rot="5400000">
            <a:off x="163396" y="5900143"/>
            <a:ext cx="656666" cy="959743"/>
          </a:xfrm>
          <a:prstGeom prst="rect">
            <a:avLst/>
          </a:prstGeom>
        </p:spPr>
      </p:pic>
      <p:sp>
        <p:nvSpPr>
          <p:cNvPr id="79" name="Стрелка вправо 78"/>
          <p:cNvSpPr/>
          <p:nvPr/>
        </p:nvSpPr>
        <p:spPr>
          <a:xfrm>
            <a:off x="966884" y="6354841"/>
            <a:ext cx="710942" cy="10905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Стрелка углом вверх 79"/>
          <p:cNvSpPr/>
          <p:nvPr/>
        </p:nvSpPr>
        <p:spPr>
          <a:xfrm>
            <a:off x="2683548" y="5755513"/>
            <a:ext cx="594984" cy="708386"/>
          </a:xfrm>
          <a:prstGeom prst="bentUpArrow">
            <a:avLst>
              <a:gd name="adj1" fmla="val 7143"/>
              <a:gd name="adj2" fmla="val 9127"/>
              <a:gd name="adj3" fmla="val 1309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TextBox 80"/>
          <p:cNvSpPr txBox="1"/>
          <p:nvPr/>
        </p:nvSpPr>
        <p:spPr>
          <a:xfrm>
            <a:off x="2683548" y="5946832"/>
            <a:ext cx="77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+ 1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2635021" y="4825499"/>
            <a:ext cx="1011211" cy="91870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2580491" y="3286711"/>
            <a:ext cx="1011211" cy="91870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2580491" y="1684706"/>
            <a:ext cx="1011211" cy="91870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2597357" y="117943"/>
            <a:ext cx="1011211" cy="91870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Стрелка углом вверх 90"/>
          <p:cNvSpPr/>
          <p:nvPr/>
        </p:nvSpPr>
        <p:spPr>
          <a:xfrm rot="5400000" flipH="1">
            <a:off x="3707385" y="456707"/>
            <a:ext cx="455937" cy="589805"/>
          </a:xfrm>
          <a:prstGeom prst="bentUpArrow">
            <a:avLst>
              <a:gd name="adj1" fmla="val 7143"/>
              <a:gd name="adj2" fmla="val 9127"/>
              <a:gd name="adj3" fmla="val 1309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рямоугольник 91"/>
          <p:cNvSpPr/>
          <p:nvPr/>
        </p:nvSpPr>
        <p:spPr>
          <a:xfrm>
            <a:off x="4278136" y="117943"/>
            <a:ext cx="1011211" cy="91870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5957256" y="134028"/>
            <a:ext cx="1011211" cy="91870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7716930" y="117942"/>
            <a:ext cx="1011211" cy="91870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Стрелка углом вверх 94"/>
          <p:cNvSpPr/>
          <p:nvPr/>
        </p:nvSpPr>
        <p:spPr>
          <a:xfrm flipV="1">
            <a:off x="7809261" y="1068520"/>
            <a:ext cx="594984" cy="643895"/>
          </a:xfrm>
          <a:prstGeom prst="bentUpArrow">
            <a:avLst>
              <a:gd name="adj1" fmla="val 7143"/>
              <a:gd name="adj2" fmla="val 9127"/>
              <a:gd name="adj3" fmla="val 1309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TextBox 95"/>
          <p:cNvSpPr txBox="1"/>
          <p:nvPr/>
        </p:nvSpPr>
        <p:spPr>
          <a:xfrm>
            <a:off x="2490528" y="1159636"/>
            <a:ext cx="77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+ 1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508007" y="2722749"/>
            <a:ext cx="77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+ 1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2491898" y="4277913"/>
            <a:ext cx="77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+ 1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3623939" y="87844"/>
            <a:ext cx="77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+ 1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7809261" y="1700808"/>
            <a:ext cx="1011211" cy="91870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Стрелка вправо 101"/>
          <p:cNvSpPr/>
          <p:nvPr/>
        </p:nvSpPr>
        <p:spPr>
          <a:xfrm>
            <a:off x="6990617" y="507718"/>
            <a:ext cx="710942" cy="10905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Прямоугольник 102"/>
          <p:cNvSpPr/>
          <p:nvPr/>
        </p:nvSpPr>
        <p:spPr>
          <a:xfrm>
            <a:off x="7809261" y="3429000"/>
            <a:ext cx="1011211" cy="91870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7809261" y="5085184"/>
            <a:ext cx="1011211" cy="91870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Стрелка вправо 104"/>
          <p:cNvSpPr/>
          <p:nvPr/>
        </p:nvSpPr>
        <p:spPr>
          <a:xfrm rot="5400000">
            <a:off x="7973961" y="4666046"/>
            <a:ext cx="710942" cy="10905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Стрелка вправо 105"/>
          <p:cNvSpPr/>
          <p:nvPr/>
        </p:nvSpPr>
        <p:spPr>
          <a:xfrm rot="5400000">
            <a:off x="7948644" y="3003134"/>
            <a:ext cx="805512" cy="7306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TextBox 106"/>
          <p:cNvSpPr txBox="1"/>
          <p:nvPr/>
        </p:nvSpPr>
        <p:spPr>
          <a:xfrm>
            <a:off x="5252226" y="87844"/>
            <a:ext cx="77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+ 1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6945334" y="100582"/>
            <a:ext cx="77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+ 1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7580875" y="1171421"/>
            <a:ext cx="77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+ 1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7684970" y="2843896"/>
            <a:ext cx="77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+ 1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7684969" y="4516371"/>
            <a:ext cx="77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+ 1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59658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501589" y="347345"/>
            <a:ext cx="8390891" cy="6163309"/>
            <a:chOff x="0" y="0"/>
            <a:chExt cx="8391500" cy="6163392"/>
          </a:xfrm>
        </p:grpSpPr>
        <p:pic>
          <p:nvPicPr>
            <p:cNvPr id="9" name="Picture 16" descr="RC Робот Электронная игрушка Робот Танцор Музыкальная прогулка Танцы  Музыкальный электрический робот купить недорого — выгодные цены, бесплатная  доставка, реальные отзывы с фото — Joom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4612" y="3248415"/>
              <a:ext cx="2643206" cy="2643206"/>
            </a:xfrm>
            <a:prstGeom prst="rect">
              <a:avLst/>
            </a:prstGeom>
            <a:noFill/>
          </p:spPr>
        </p:pic>
        <p:pic>
          <p:nvPicPr>
            <p:cNvPr id="10" name="Picture 10" descr="Роботы картинки для детей - Роботы - Картинки PNG - Галерейка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3221628"/>
              <a:ext cx="3000364" cy="2941764"/>
            </a:xfrm>
            <a:prstGeom prst="rect">
              <a:avLst/>
            </a:prstGeom>
            <a:noFill/>
          </p:spPr>
        </p:pic>
        <p:pic>
          <p:nvPicPr>
            <p:cNvPr id="11" name="Picture 18" descr="Робот PNG клипарт изображения (картинки) с альфа каналом и прозрачным  фоном. Скачать бесплатно.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1295" y="2955745"/>
              <a:ext cx="2970205" cy="2970205"/>
            </a:xfrm>
            <a:prstGeom prst="rect">
              <a:avLst/>
            </a:prstGeom>
            <a:noFill/>
          </p:spPr>
        </p:pic>
        <p:pic>
          <p:nvPicPr>
            <p:cNvPr id="12" name="Picture 2" descr="Идеи на тему «Роботы» (83) в 2021 г | роботы, космос, космическая тема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 xmlns="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387" y="142876"/>
              <a:ext cx="1571636" cy="2306989"/>
            </a:xfrm>
            <a:prstGeom prst="rect">
              <a:avLst/>
            </a:prstGeom>
            <a:noFill/>
          </p:spPr>
        </p:pic>
        <p:pic>
          <p:nvPicPr>
            <p:cNvPr id="13" name="Picture 4" descr="Робот PNG клипарт изображения (картинки) с альфа каналом и прозрачным  фоном. Скачать бесплатно.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 xmlns="">
                    <a14:imgLayer r:embed="rId11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9527" y="0"/>
              <a:ext cx="1970351" cy="2500330"/>
            </a:xfrm>
            <a:prstGeom prst="rect">
              <a:avLst/>
            </a:prstGeom>
            <a:noFill/>
          </p:spPr>
        </p:pic>
        <p:pic>
          <p:nvPicPr>
            <p:cNvPr id="14" name="Picture 8" descr="Роботы для маленьких детей - Роботы - Картинки PNG - Галерейка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 xmlns="">
                    <a14:imgLayer r:embed="rId1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9857" y="71438"/>
              <a:ext cx="2485678" cy="250032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347864" y="2348879"/>
            <a:ext cx="2486300" cy="216024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Схема солнечной системы с реалистичным дизайном | Бесплатно векторы"/>
          <p:cNvPicPr>
            <a:picLocks noChangeAspect="1" noChangeArrowheads="1"/>
          </p:cNvPicPr>
          <p:nvPr/>
        </p:nvPicPr>
        <p:blipFill>
          <a:blip r:embed="rId2"/>
          <a:srcRect r="-640" b="8945"/>
          <a:stretch>
            <a:fillRect/>
          </a:stretch>
        </p:blipFill>
        <p:spPr bwMode="auto">
          <a:xfrm>
            <a:off x="3275856" y="2293697"/>
            <a:ext cx="2664296" cy="24105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800075" y="2348881"/>
            <a:ext cx="2376264" cy="216023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419872" y="82232"/>
            <a:ext cx="2376264" cy="216023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91880" y="4653137"/>
            <a:ext cx="2376264" cy="216023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012160" y="2342188"/>
            <a:ext cx="2376264" cy="216023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Созвездия картинки для детей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 l="11985" r="8257"/>
          <a:stretch/>
        </p:blipFill>
        <p:spPr bwMode="auto">
          <a:xfrm>
            <a:off x="3491880" y="188640"/>
            <a:ext cx="2232248" cy="1944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6" descr="Впервые обнаружена межзвездная комета - Индикатор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4733" r="16650" b="3994"/>
          <a:stretch/>
        </p:blipFill>
        <p:spPr bwMode="auto">
          <a:xfrm>
            <a:off x="6120172" y="2431941"/>
            <a:ext cx="2196244" cy="19807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2" descr="Китай может получить монополию на космические станции - Nachedeu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99592" y="2431941"/>
            <a:ext cx="2177230" cy="19807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Picture 2" descr="Что можно увидеть в звездном небе над Беларусью?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 l="26358"/>
          <a:stretch/>
        </p:blipFill>
        <p:spPr bwMode="auto">
          <a:xfrm>
            <a:off x="3563888" y="4722848"/>
            <a:ext cx="2232248" cy="20208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9336788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688" t="4218" r="25298" b="4421"/>
          <a:stretch/>
        </p:blipFill>
        <p:spPr>
          <a:xfrm>
            <a:off x="1259632" y="0"/>
            <a:ext cx="6912768" cy="6912768"/>
          </a:xfrm>
          <a:prstGeom prst="rect">
            <a:avLst/>
          </a:prstGeom>
        </p:spPr>
      </p:pic>
      <p:pic>
        <p:nvPicPr>
          <p:cNvPr id="3" name="звук НЛО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3528" y="6093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30742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6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верх 1"/>
          <p:cNvSpPr/>
          <p:nvPr/>
        </p:nvSpPr>
        <p:spPr>
          <a:xfrm rot="10800000" flipV="1">
            <a:off x="3945048" y="443833"/>
            <a:ext cx="970401" cy="2155676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углом 2"/>
          <p:cNvSpPr/>
          <p:nvPr/>
        </p:nvSpPr>
        <p:spPr>
          <a:xfrm flipH="1">
            <a:off x="961100" y="2742104"/>
            <a:ext cx="2441546" cy="1341242"/>
          </a:xfrm>
          <a:prstGeom prst="bentArrow">
            <a:avLst>
              <a:gd name="adj1" fmla="val 28921"/>
              <a:gd name="adj2" fmla="val 23075"/>
              <a:gd name="adj3" fmla="val 25000"/>
              <a:gd name="adj4" fmla="val 43750"/>
            </a:avLst>
          </a:prstGeom>
          <a:solidFill>
            <a:srgbClr val="FF99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Стрелка углом 3"/>
          <p:cNvSpPr/>
          <p:nvPr/>
        </p:nvSpPr>
        <p:spPr>
          <a:xfrm>
            <a:off x="5508104" y="2472283"/>
            <a:ext cx="2376264" cy="1611063"/>
          </a:xfrm>
          <a:prstGeom prst="bentArrow">
            <a:avLst/>
          </a:prstGeom>
          <a:solidFill>
            <a:srgbClr val="B25A9F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782177" y="2842804"/>
            <a:ext cx="1296144" cy="1185851"/>
          </a:xfrm>
          <a:prstGeom prst="ellipse">
            <a:avLst/>
          </a:prstGeom>
          <a:solidFill>
            <a:srgbClr val="CCFF99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верх 5"/>
          <p:cNvSpPr/>
          <p:nvPr/>
        </p:nvSpPr>
        <p:spPr>
          <a:xfrm flipV="1">
            <a:off x="3945048" y="4365104"/>
            <a:ext cx="970401" cy="2155676"/>
          </a:xfrm>
          <a:prstGeom prst="upArrow">
            <a:avLst/>
          </a:prstGeom>
          <a:solidFill>
            <a:srgbClr val="FFFF66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19750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Группа 28"/>
          <p:cNvGrpSpPr/>
          <p:nvPr/>
        </p:nvGrpSpPr>
        <p:grpSpPr>
          <a:xfrm>
            <a:off x="467544" y="260649"/>
            <a:ext cx="8208912" cy="6336704"/>
            <a:chOff x="928662" y="2143116"/>
            <a:chExt cx="2143140" cy="235745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928662" y="2143116"/>
              <a:ext cx="2143140" cy="2357454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Стрелка вверх 18"/>
            <p:cNvSpPr/>
            <p:nvPr/>
          </p:nvSpPr>
          <p:spPr>
            <a:xfrm rot="10800000" flipV="1">
              <a:off x="1748097" y="2845839"/>
              <a:ext cx="438110" cy="1492297"/>
            </a:xfrm>
            <a:prstGeom prst="up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513808" y="116634"/>
            <a:ext cx="7992888" cy="6552728"/>
            <a:chOff x="539553" y="116634"/>
            <a:chExt cx="7992888" cy="6552728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539553" y="116634"/>
              <a:ext cx="7992888" cy="6552728"/>
              <a:chOff x="5240648" y="214292"/>
              <a:chExt cx="3118326" cy="6643709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5240648" y="214292"/>
                <a:ext cx="3118326" cy="6643709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" name="Стрелка углом 3"/>
              <p:cNvSpPr/>
              <p:nvPr/>
            </p:nvSpPr>
            <p:spPr>
              <a:xfrm flipH="1">
                <a:off x="6550869" y="4847994"/>
                <a:ext cx="1121097" cy="1790981"/>
              </a:xfrm>
              <a:prstGeom prst="bentArrow">
                <a:avLst>
                  <a:gd name="adj1" fmla="val 28921"/>
                  <a:gd name="adj2" fmla="val 23075"/>
                  <a:gd name="adj3" fmla="val 25000"/>
                  <a:gd name="adj4" fmla="val 43750"/>
                </a:avLst>
              </a:prstGeom>
              <a:solidFill>
                <a:srgbClr val="FF99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" name="Группа 7"/>
            <p:cNvGrpSpPr/>
            <p:nvPr/>
          </p:nvGrpSpPr>
          <p:grpSpPr>
            <a:xfrm>
              <a:off x="3150393" y="476672"/>
              <a:ext cx="1103434" cy="4176464"/>
              <a:chOff x="3150393" y="476672"/>
              <a:chExt cx="1103434" cy="4176464"/>
            </a:xfrm>
          </p:grpSpPr>
          <p:sp>
            <p:nvSpPr>
              <p:cNvPr id="9" name="Стрелка вверх 8"/>
              <p:cNvSpPr/>
              <p:nvPr/>
            </p:nvSpPr>
            <p:spPr>
              <a:xfrm rot="10800000" flipV="1">
                <a:off x="3203848" y="2636912"/>
                <a:ext cx="1049979" cy="2016224"/>
              </a:xfrm>
              <a:prstGeom prst="upArrow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Стрелка вверх 9"/>
              <p:cNvSpPr/>
              <p:nvPr/>
            </p:nvSpPr>
            <p:spPr>
              <a:xfrm rot="10800000" flipV="1">
                <a:off x="3150393" y="476672"/>
                <a:ext cx="1049979" cy="2016224"/>
              </a:xfrm>
              <a:prstGeom prst="upArrow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23049242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539552" y="188640"/>
            <a:ext cx="8064896" cy="6480720"/>
            <a:chOff x="539552" y="188640"/>
            <a:chExt cx="8064896" cy="6480720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539552" y="188640"/>
              <a:ext cx="8064896" cy="6480720"/>
              <a:chOff x="3857620" y="500042"/>
              <a:chExt cx="1928826" cy="5929354"/>
            </a:xfrm>
          </p:grpSpPr>
          <p:sp>
            <p:nvSpPr>
              <p:cNvPr id="3" name="Прямоугольник 2"/>
              <p:cNvSpPr/>
              <p:nvPr/>
            </p:nvSpPr>
            <p:spPr>
              <a:xfrm>
                <a:off x="3857620" y="500042"/>
                <a:ext cx="1928826" cy="5929354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" name="Стрелка углом 4"/>
              <p:cNvSpPr/>
              <p:nvPr/>
            </p:nvSpPr>
            <p:spPr>
              <a:xfrm>
                <a:off x="4357686" y="2476493"/>
                <a:ext cx="695487" cy="1778806"/>
              </a:xfrm>
              <a:prstGeom prst="bentArrow">
                <a:avLst/>
              </a:prstGeom>
              <a:solidFill>
                <a:srgbClr val="B25A9F"/>
              </a:solidFill>
              <a:ln>
                <a:solidFill>
                  <a:srgbClr val="6600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" name="Стрелка вверх 7"/>
            <p:cNvSpPr/>
            <p:nvPr/>
          </p:nvSpPr>
          <p:spPr>
            <a:xfrm rot="10800000" flipV="1">
              <a:off x="2285984" y="4429132"/>
              <a:ext cx="1049979" cy="2016224"/>
            </a:xfrm>
            <a:prstGeom prst="up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трелка вверх 8"/>
            <p:cNvSpPr/>
            <p:nvPr/>
          </p:nvSpPr>
          <p:spPr>
            <a:xfrm rot="10800000" flipV="1">
              <a:off x="5292080" y="476672"/>
              <a:ext cx="1049979" cy="2016224"/>
            </a:xfrm>
            <a:prstGeom prst="up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29104275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83568" y="128673"/>
            <a:ext cx="7776864" cy="6624736"/>
            <a:chOff x="683568" y="128673"/>
            <a:chExt cx="7776864" cy="6624736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83568" y="128673"/>
              <a:ext cx="7776864" cy="6624736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Стрелка вверх 9"/>
            <p:cNvSpPr/>
            <p:nvPr/>
          </p:nvSpPr>
          <p:spPr>
            <a:xfrm rot="10800000" flipV="1">
              <a:off x="2801941" y="5013177"/>
              <a:ext cx="1049979" cy="1584176"/>
            </a:xfrm>
            <a:prstGeom prst="up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Стрелка углом 10"/>
            <p:cNvSpPr/>
            <p:nvPr/>
          </p:nvSpPr>
          <p:spPr>
            <a:xfrm>
              <a:off x="3059832" y="3204089"/>
              <a:ext cx="2758288" cy="1766455"/>
            </a:xfrm>
            <a:prstGeom prst="bentArrow">
              <a:avLst>
                <a:gd name="adj1" fmla="val 28921"/>
                <a:gd name="adj2" fmla="val 23075"/>
                <a:gd name="adj3" fmla="val 25000"/>
                <a:gd name="adj4" fmla="val 43750"/>
              </a:avLst>
            </a:prstGeom>
            <a:solidFill>
              <a:srgbClr val="B25A9F"/>
            </a:solidFill>
            <a:ln>
              <a:solidFill>
                <a:srgbClr val="66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3" name="Стрелка вверх 12"/>
            <p:cNvSpPr/>
            <p:nvPr/>
          </p:nvSpPr>
          <p:spPr>
            <a:xfrm rot="10800000" flipV="1">
              <a:off x="5724127" y="1988840"/>
              <a:ext cx="1049979" cy="1584176"/>
            </a:xfrm>
            <a:prstGeom prst="up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трелка вверх 13"/>
            <p:cNvSpPr/>
            <p:nvPr/>
          </p:nvSpPr>
          <p:spPr>
            <a:xfrm rot="10800000" flipV="1">
              <a:off x="5724128" y="332656"/>
              <a:ext cx="1049979" cy="1584176"/>
            </a:xfrm>
            <a:prstGeom prst="up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27765037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r="9090" b="10910"/>
          <a:stretch>
            <a:fillRect/>
          </a:stretch>
        </p:blipFill>
        <p:spPr bwMode="auto">
          <a:xfrm>
            <a:off x="35496" y="2328338"/>
            <a:ext cx="1368152" cy="189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648" y="2301730"/>
            <a:ext cx="2160240" cy="206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9481" b="7365"/>
          <a:stretch>
            <a:fillRect/>
          </a:stretch>
        </p:blipFill>
        <p:spPr bwMode="auto">
          <a:xfrm>
            <a:off x="3347864" y="2328338"/>
            <a:ext cx="2085496" cy="189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71153" y="2301729"/>
            <a:ext cx="2209159" cy="206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9481" b="7365"/>
          <a:stretch>
            <a:fillRect/>
          </a:stretch>
        </p:blipFill>
        <p:spPr bwMode="auto">
          <a:xfrm>
            <a:off x="7200800" y="2276873"/>
            <a:ext cx="2051720" cy="194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304" y="4005064"/>
            <a:ext cx="1629271" cy="1047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872" y="4005064"/>
            <a:ext cx="1629271" cy="1047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639</TotalTime>
  <Words>70</Words>
  <Application>Microsoft Office PowerPoint</Application>
  <PresentationFormat>Экран (4:3)</PresentationFormat>
  <Paragraphs>31</Paragraphs>
  <Slides>11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59</cp:revision>
  <dcterms:created xsi:type="dcterms:W3CDTF">2021-11-13T05:09:36Z</dcterms:created>
  <dcterms:modified xsi:type="dcterms:W3CDTF">2022-11-10T12:54:01Z</dcterms:modified>
</cp:coreProperties>
</file>