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7" r:id="rId9"/>
    <p:sldId id="269" r:id="rId10"/>
    <p:sldId id="271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G:\&#1059;&#1095;&#1080;&#1090;&#1077;&#1083;&#1100;%20&#1075;&#1086;&#1076;&#1072;\&#1052;&#1072;&#1090;&#1077;&#1088;&#1080;&#1072;&#1083;&#1099;%20&#1082;%20&#1082;&#1086;&#1085;&#1082;&#1091;&#1088;&#1089;&#1091;\&#1052;&#1072;&#1103;&#1082;&#1086;&#1074;&#1089;&#1082;&#1080;&#1081;\%5bv-s.mobi%5d&#1042;&#1083;&#1072;&#1076;&#1080;&#1084;&#1080;&#1088;%20&#1052;&#1072;&#1103;&#1082;&#1086;&#1074;&#1089;&#1082;&#1080;&#1081;%20&#8212;%20&#1054;&#1073;&#1083;&#1072;&#1082;&#1086;%20&#1074;%20&#1096;&#1090;&#1072;&#1085;&#1072;&#1093;%20&#8212;%20&#1040;&#1083;&#1077;&#1082;&#1089;&#1072;&#1085;&#1076;&#1088;%20&#1055;&#1077;&#1090;&#1088;&#1086;&#1074;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G:\&#1059;&#1095;&#1080;&#1090;&#1077;&#1083;&#1100;%20&#1075;&#1086;&#1076;&#1072;\&#1052;&#1072;&#1090;&#1077;&#1088;&#1080;&#1072;&#1083;&#1099;%20&#1082;%20&#1082;&#1086;&#1085;&#1082;&#1091;&#1088;&#1089;&#1091;\&#1052;&#1072;&#1103;&#1082;&#1086;&#1074;&#1089;&#1082;&#1080;&#1081;\&#1042;.&#1052;&#1072;&#1103;&#1082;&#1086;&#1074;&#1089;&#1082;&#1080;&#1081;%20_&#1057;&#1082;&#1088;&#1080;&#1087;&#1082;&#1072;%20&#1080;%20&#1085;&#1077;&#1084;&#1085;&#1086;&#1078;&#1082;&#1086;%20&#1085;&#1077;&#1088;&#1074;&#1085;&#1086;_-%20&#1040;&#1085;&#1072;&#1090;&#1086;&#1083;&#1080;&#1081;%20&#1041;&#1077;&#1083;&#1099;&#1081;.mp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f6/23/0c/f6230c84c11622377ed67aa0cb47f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89"/>
            <a:ext cx="9144000" cy="6373468"/>
          </a:xfrm>
          <a:prstGeom prst="rect">
            <a:avLst/>
          </a:prstGeom>
          <a:noFill/>
        </p:spPr>
      </p:pic>
      <p:pic>
        <p:nvPicPr>
          <p:cNvPr id="1028" name="Picture 4" descr="https://www.freepngimg.com/thumb/youtube/77718-network-youtube-computer-facebook-social-video-icon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572140"/>
            <a:ext cx="747671" cy="747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xn----7sbajpo4dno5byc.xn--p1ai/media/events/6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5572132" cy="59498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Э. Мунк «Крик»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zen_doc/1678002/pub_5eb6d8194ca89236df2d3799_5eb6d8aed4dba80e6f24b776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66"/>
            <a:ext cx="4429156" cy="621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7996497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dirty="0" smtClean="0"/>
              <a:t>Тема урока:</a:t>
            </a:r>
          </a:p>
          <a:p>
            <a:pPr algn="ctr"/>
            <a:r>
              <a:rPr lang="ru-RU" sz="5400" b="1" dirty="0" smtClean="0"/>
              <a:t>В. В. Маяковский «А вы могли бы?», </a:t>
            </a:r>
          </a:p>
          <a:p>
            <a:pPr algn="ctr"/>
            <a:r>
              <a:rPr lang="ru-RU" sz="5400" b="1" dirty="0" smtClean="0"/>
              <a:t>«Послушайте!», «Скрипка и немножко нервно</a:t>
            </a:r>
            <a:r>
              <a:rPr lang="ru-RU" sz="5400" b="1" dirty="0" smtClean="0"/>
              <a:t>…»</a:t>
            </a:r>
            <a:endParaRPr lang="ru-RU" sz="5400" b="1" dirty="0" smtClean="0"/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ae7/0011838e-55dab8f6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3.infourok.ru/uploads/ex/065a/00049a39-95a1fcfe/1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4826675"/>
            <a:ext cx="7786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В.В. Кандинский об искусстве:</a:t>
            </a:r>
          </a:p>
          <a:p>
            <a:pPr algn="ctr"/>
            <a:r>
              <a:rPr lang="ru-RU" sz="3600" b="1" dirty="0" smtClean="0"/>
              <a:t>«Это кусок льда, в котором пылает огонь»</a:t>
            </a:r>
          </a:p>
        </p:txBody>
      </p:sp>
      <p:pic>
        <p:nvPicPr>
          <p:cNvPr id="128006" name="Picture 6" descr="https://cont.ws/uploads/pic/2020/8/e0905ce387b23905398393cc19516323__1200x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http://900igr.net/datas/mkhk/Iskusstvo-XX-veka/0015-015-K.-Malev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ttps://upload.wikimedia.org/wikipedia/commons/f/fe/Francis_Jammes_en_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928670"/>
            <a:ext cx="3572283" cy="4771568"/>
          </a:xfrm>
          <a:prstGeom prst="rect">
            <a:avLst/>
          </a:prstGeom>
          <a:noFill/>
        </p:spPr>
      </p:pic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357166"/>
            <a:ext cx="5214942" cy="58785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Франсис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Жамм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 Молитва, чтобы получить звезду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Боже, дай мне одну золотую звезду,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Может, в ней для души я спасенье найду.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Если ты не захочешь отдать ее мне,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Без обиды, без жалобы все я снесу.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Если гибель в звезде - подари ее мне,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Как дают бедняку золоченое су.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Я плетусь, как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осел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... Вспоминаешь ли ты,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Как ребёнком я клал остролистов кусты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Перед яслями в храме, где мать моя встарь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Убирала розетками нищий алтарь?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Если в этой звезде я спасенье найду,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Подари мне одну золотую звезду,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Потому что мне надо сегодня ее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Положить на замерзшее сердце мое.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Перевод Ильи Эренбурга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https://i.ytimg.com/vi/cHRG1yRtFfs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1"/>
            <a:ext cx="10930014" cy="61481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6215082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В. В. Кандинский «Синее небо»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.ytimg.com/vi/9GS1SgYpTwE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62" cy="5143536"/>
          </a:xfrm>
          <a:prstGeom prst="rect">
            <a:avLst/>
          </a:prstGeom>
          <a:noFill/>
        </p:spPr>
      </p:pic>
      <p:pic>
        <p:nvPicPr>
          <p:cNvPr id="22532" name="Picture 4" descr="https://www.freepngimg.com/thumb/youtube/77718-network-youtube-computer-facebook-social-video-icon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929330"/>
            <a:ext cx="807972" cy="807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</TotalTime>
  <Words>49</Words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17</cp:revision>
  <dcterms:created xsi:type="dcterms:W3CDTF">2021-01-06T11:43:30Z</dcterms:created>
  <dcterms:modified xsi:type="dcterms:W3CDTF">2021-01-06T14:17:49Z</dcterms:modified>
</cp:coreProperties>
</file>