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8" r:id="rId3"/>
    <p:sldId id="256" r:id="rId4"/>
    <p:sldId id="257" r:id="rId5"/>
    <p:sldId id="263" r:id="rId6"/>
    <p:sldId id="260" r:id="rId7"/>
    <p:sldId id="262" r:id="rId8"/>
    <p:sldId id="261" r:id="rId9"/>
    <p:sldId id="264" r:id="rId10"/>
    <p:sldId id="265" r:id="rId11"/>
    <p:sldId id="266" r:id="rId12"/>
    <p:sldId id="267" r:id="rId13"/>
    <p:sldId id="268" r:id="rId14"/>
    <p:sldId id="271" r:id="rId15"/>
    <p:sldId id="277" r:id="rId16"/>
    <p:sldId id="269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53" d="100"/>
          <a:sy n="53" d="100"/>
        </p:scale>
        <p:origin x="-96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st-gdefon.gallery.world/wallpapers_original/728257_gallery.world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247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600" b="1" i="1" dirty="0" smtClean="0">
                <a:cs typeface="Aharoni" panose="02010803020104030203" pitchFamily="2" charset="-79"/>
              </a:rPr>
              <a:t/>
            </a:r>
            <a:br>
              <a:rPr lang="ru-RU" sz="6600" b="1" i="1" dirty="0" smtClean="0">
                <a:cs typeface="Aharoni" panose="02010803020104030203" pitchFamily="2" charset="-79"/>
              </a:rPr>
            </a:br>
            <a:r>
              <a:rPr lang="ru-RU" sz="6600" b="1" i="1" dirty="0">
                <a:cs typeface="Aharoni" panose="02010803020104030203" pitchFamily="2" charset="-79"/>
              </a:rPr>
              <a:t/>
            </a:r>
            <a:br>
              <a:rPr lang="ru-RU" sz="6600" b="1" i="1" dirty="0">
                <a:cs typeface="Aharoni" panose="02010803020104030203" pitchFamily="2" charset="-79"/>
              </a:rPr>
            </a:br>
            <a:r>
              <a:rPr lang="ru-RU" sz="6600" b="1" i="1" dirty="0" smtClean="0">
                <a:cs typeface="Aharoni" panose="02010803020104030203" pitchFamily="2" charset="-79"/>
              </a:rPr>
              <a:t/>
            </a:r>
            <a:br>
              <a:rPr lang="ru-RU" sz="6600" b="1" i="1" dirty="0" smtClean="0">
                <a:cs typeface="Aharoni" panose="02010803020104030203" pitchFamily="2" charset="-79"/>
              </a:rPr>
            </a:br>
            <a:r>
              <a:rPr lang="ru-RU" sz="6600" b="1" i="1" dirty="0">
                <a:cs typeface="Aharoni" panose="02010803020104030203" pitchFamily="2" charset="-79"/>
              </a:rPr>
              <a:t/>
            </a:r>
            <a:br>
              <a:rPr lang="ru-RU" sz="6600" b="1" i="1" dirty="0">
                <a:cs typeface="Aharoni" panose="02010803020104030203" pitchFamily="2" charset="-79"/>
              </a:rPr>
            </a:br>
            <a:r>
              <a:rPr lang="ru-RU" sz="6600" b="1" i="1" dirty="0" smtClean="0">
                <a:cs typeface="Aharoni" panose="02010803020104030203" pitchFamily="2" charset="-79"/>
              </a:rPr>
              <a:t/>
            </a:r>
            <a:br>
              <a:rPr lang="ru-RU" sz="6600" b="1" i="1" dirty="0" smtClean="0">
                <a:cs typeface="Aharoni" panose="02010803020104030203" pitchFamily="2" charset="-79"/>
              </a:rPr>
            </a:br>
            <a:r>
              <a:rPr lang="ru-RU" sz="6600" b="1" i="1" dirty="0" smtClean="0">
                <a:cs typeface="Aharoni" panose="02010803020104030203" pitchFamily="2" charset="-79"/>
              </a:rPr>
              <a:t>«</a:t>
            </a:r>
            <a:r>
              <a:rPr lang="ru-RU" sz="8000" b="1" i="1" dirty="0" smtClean="0">
                <a:cs typeface="Aharoni" panose="02010803020104030203" pitchFamily="2" charset="-79"/>
              </a:rPr>
              <a:t>Зимушка – зима»</a:t>
            </a:r>
            <a:endParaRPr lang="ru-RU" sz="6600" b="1" i="1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2426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st-gdefon.gallery.world/wallpapers_original/728256_gallery.worl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47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europe-travel-guides.com/wp-content/uploads/2017/05/cartoon-rabbit-image-rabbit-cartoon-royalty-free-cliparts-vectors-and-stock-pictur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836712"/>
            <a:ext cx="3312367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06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st-gdefon.gallery.world/wallpapers_original/728256_gallery.worl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ramki-photoshop.ru/personaj/clipart-6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1468755"/>
            <a:ext cx="5940425" cy="3920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48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st-gdefon.gallery.world/wallpapers_original/728256_gallery.worl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47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xrest.ru/schemes/00/15/e7/16/%D0%95%D0%BD%D0%BE%D1%82-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400175"/>
            <a:ext cx="4914900" cy="4057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03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st-gdefon.gallery.world/wallpapers_original/728256_gallery.worl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st.depositphotos.com/2801715/4347/v/950/depositphotos_43478471-Squirrel-with-nu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20688"/>
            <a:ext cx="4752528" cy="594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97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st-gdefon.gallery.world/wallpapers_original/728256_gallery.worl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4"/>
            <a:ext cx="9132979" cy="6853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kashds7.edumsko.ru/uploads/2000/1263/section/258770/kartinki/0_94ba1_b784a8df_XL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4" y="81951"/>
            <a:ext cx="2681309" cy="2385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www.highstar.ru/pictures/snegovik/0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035" y="2401175"/>
            <a:ext cx="2978605" cy="229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razdeti.ru/images/photos/2684b514e749e42650f0e80d4c5402d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829" y="4020169"/>
            <a:ext cx="2206005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vospitatel.com.ua/images/s/snegir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7789"/>
            <a:ext cx="2105578" cy="171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mzayat.com/images/related-pictures-snowy-weather-clip-art-snowing-clipart-640_599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280" y="61764"/>
            <a:ext cx="2373904" cy="220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 descr="C:\Users\HP\Desktop\745cfbcdf69e10009d0b54d2868eaa79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61" y="2194690"/>
            <a:ext cx="2331960" cy="310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P\Desktop\снегопад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796" y="4738487"/>
            <a:ext cx="2785883" cy="209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\Desktop\снежинки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2" y="4716346"/>
            <a:ext cx="3483757" cy="214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8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st-gdefon.gallery.world/wallpapers_original/728256_gallery.world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88"/>
            <a:ext cx="9144000" cy="68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static.ozone.ru/multimedia/toys/101483560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8" t="57338" r="33104"/>
          <a:stretch/>
        </p:blipFill>
        <p:spPr bwMode="auto">
          <a:xfrm>
            <a:off x="2483768" y="548680"/>
            <a:ext cx="4032448" cy="58326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870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st-gdefon.gallery.world/wallpapers_original/728256_gallery.worl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47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novayasamara.ru/wp-content/uploads/2016/12/207-6-kartinki-po-bzhd-dlya-detej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3960440" cy="323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oparino-oms.ru/images/668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4601691" cy="323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556640"/>
            <a:ext cx="3960440" cy="304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375" y="3556640"/>
            <a:ext cx="4632291" cy="303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29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st-gdefon.gallery.world/wallpapers_original/728256_gallery.worl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78"/>
            <a:ext cx="9143999" cy="685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www.ikirov.ru/attachments/ck/pictures/3/35987/content_1450449863-a57715658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6768752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03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://st-gdefon.gallery.world/wallpapers_original/728256_gallery.worl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8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6" y="332657"/>
            <a:ext cx="7344816" cy="4824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Не зевай </a:t>
            </a:r>
          </a:p>
          <a:p>
            <a:r>
              <a:rPr lang="ru-RU" dirty="0" smtClean="0"/>
              <a:t>быстро на вопросы </a:t>
            </a:r>
          </a:p>
          <a:p>
            <a:r>
              <a:rPr lang="ru-RU" dirty="0"/>
              <a:t>о</a:t>
            </a:r>
            <a:r>
              <a:rPr lang="ru-RU" dirty="0" smtClean="0"/>
              <a:t>твечай</a:t>
            </a:r>
          </a:p>
          <a:p>
            <a:r>
              <a:rPr lang="ru-RU" dirty="0" smtClean="0"/>
              <a:t>????????????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438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st-gdefon.gallery.world/wallpapers_original/728256_gallery.worl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tatic8.depositphotos.com/1000193/913/v/950/depositphotos_9130777-stock-illustration-kid-in-winter-clothe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48680"/>
            <a:ext cx="4320480" cy="60532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-4563888"/>
            <a:ext cx="3024336" cy="482453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453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st-gdefon.gallery.world/wallpapers_original/728256_gallery.worl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image.freepik.com/free-photo/no-translate-detected_121-6923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8343"/>
            <a:ext cx="4248471" cy="6321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89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st-gdefon.gallery.world/wallpapers_original/728256_gallery.worl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image.jimcdn.com/app/cms/image/transf/dimension=480x1024:format=jpg/path/s7c9edf72bf232109/image/i639c85963a161108/version/1416155208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02816"/>
            <a:ext cx="7488831" cy="578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74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st-gdefon.gallery.world/wallpapers_original/728256_gallery.worl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cs6.livemaster.ru/storage/11/cd/7df59b1214accdede5d608e4adch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1322387"/>
            <a:ext cx="5940425" cy="421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43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st-gdefon.gallery.world/wallpapers_original/728256_gallery.worl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47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ds02.infourok.ru/uploads/ex/0159/0005ba30-ca854e78/hello_html_5e98d6c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48680"/>
            <a:ext cx="3960440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897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st-gdefon.gallery.world/wallpapers_original/728256_gallery.worl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47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st.depositphotos.com/1738826/3421/v/950/depositphotos_34217069-stock-illustration-funny-cartoon-halloween-bat-flyin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1412776"/>
            <a:ext cx="6210573" cy="3672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590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st-gdefon.gallery.world/wallpapers_original/728256_gallery.worl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47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igrushki-market.ru/upload/resizer2/18/e60/e60418523ed4f74b6f66102a1ffffb7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94" y="1268760"/>
            <a:ext cx="6570612" cy="4603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00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7</Words>
  <Application>Microsoft Office PowerPoint</Application>
  <PresentationFormat>Экран (4:3)</PresentationFormat>
  <Paragraphs>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    «Зимушка – зима»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Acer</cp:lastModifiedBy>
  <cp:revision>19</cp:revision>
  <dcterms:created xsi:type="dcterms:W3CDTF">2017-12-10T09:35:45Z</dcterms:created>
  <dcterms:modified xsi:type="dcterms:W3CDTF">2021-12-07T09:52:22Z</dcterms:modified>
</cp:coreProperties>
</file>