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02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7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0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1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3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5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6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6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1D371-C232-4FB1-B7FA-CF0DCA9630FE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28B17-5C05-4459-B534-3C9259CD6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0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8" y="0"/>
            <a:ext cx="1222799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1273" y="308758"/>
            <a:ext cx="1052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средняя общеобразовательная школа № 45 станицы Северской муниципального образования Северский район имени Героя Советского Союза Гаврилова Петра Михайлович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1273" y="2268000"/>
            <a:ext cx="10521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КОНКУРС «ВОСПИТАТЬ ЧЕЛОВЕКА»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20981" y="2843724"/>
            <a:ext cx="894211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номинация: </a:t>
            </a:r>
            <a:r>
              <a:rPr lang="ru-RU" sz="2000" dirty="0" smtClean="0"/>
              <a:t>Навигаторы детства</a:t>
            </a:r>
            <a:endParaRPr lang="ru-RU" sz="2000" dirty="0" smtClean="0"/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Театральная деятельность как метод профилактики девиантного поведения несовершеннолетних.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Радиоволна_45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949" y="5297137"/>
            <a:ext cx="589016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Советник директора по воспитанию и взаимодействию с детскими общественными объединениями</a:t>
            </a:r>
          </a:p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Локтева Мария Николаевна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9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5F7F4"/>
              </a:clrFrom>
              <a:clrTo>
                <a:srgbClr val="F5F7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6" y="0"/>
            <a:ext cx="12204726" cy="6875903"/>
          </a:xfrm>
        </p:spPr>
      </p:pic>
      <p:sp>
        <p:nvSpPr>
          <p:cNvPr id="5" name="Прямоугольник 4"/>
          <p:cNvSpPr/>
          <p:nvPr/>
        </p:nvSpPr>
        <p:spPr>
          <a:xfrm>
            <a:off x="3942608" y="4495385"/>
            <a:ext cx="76714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5029" y="449378"/>
            <a:ext cx="6947066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/>
              <a:t>Девиантное поведение -  </a:t>
            </a:r>
          </a:p>
          <a:p>
            <a:r>
              <a:rPr lang="ru-RU" sz="2000" b="1" dirty="0" smtClean="0"/>
              <a:t>поступок, действия человека, не соответствующие официально установленным или фактически сложившимся в данном обществе нормам или стандартам </a:t>
            </a: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Причины: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– неправильное воспитание;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– пагубное пристрастие;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– социальный кризис и социальное неравенство;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– разрыв между культурными ценностями;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3" t="11852" r="13225" b="10024"/>
          <a:stretch/>
        </p:blipFill>
        <p:spPr>
          <a:xfrm>
            <a:off x="8527941" y="1817698"/>
            <a:ext cx="3128212" cy="36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4"/>
            <a:ext cx="12211346" cy="687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16925" y="347889"/>
            <a:ext cx="8217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СОдружество ЕДИНОмышленников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029" y="5558901"/>
            <a:ext cx="1916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7" name="TextBox 6"/>
          <p:cNvSpPr txBox="1"/>
          <p:nvPr/>
        </p:nvSpPr>
        <p:spPr>
          <a:xfrm>
            <a:off x="4374589" y="5374234"/>
            <a:ext cx="3462166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Советник директора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воспитанию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8470232" y="5534526"/>
            <a:ext cx="3444982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педагог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/>
          <a:stretch/>
        </p:blipFill>
        <p:spPr>
          <a:xfrm>
            <a:off x="648592" y="1360993"/>
            <a:ext cx="3002256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5"/>
          <a:stretch/>
        </p:blipFill>
        <p:spPr>
          <a:xfrm>
            <a:off x="4685339" y="1297507"/>
            <a:ext cx="2840667" cy="412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5"/>
          <a:stretch/>
        </p:blipFill>
        <p:spPr>
          <a:xfrm>
            <a:off x="8524870" y="1297507"/>
            <a:ext cx="2952893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73881" y="5657671"/>
            <a:ext cx="739832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Каков ребенок в игре, таков во многом он будет в работе, когда вырастет.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А.С. Макаренко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558" y="466087"/>
            <a:ext cx="4688230" cy="296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7632" t="7897" r="16233" b="42443"/>
          <a:stretch/>
        </p:blipFill>
        <p:spPr>
          <a:xfrm>
            <a:off x="356260" y="466087"/>
            <a:ext cx="3752601" cy="285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88" y="2009068"/>
            <a:ext cx="2622986" cy="364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0" y="3796418"/>
            <a:ext cx="3565537" cy="248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13" y="2755075"/>
            <a:ext cx="4162968" cy="277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465" y="462749"/>
            <a:ext cx="174360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21"/>
            <a:ext cx="12211346" cy="6876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011" y="68332"/>
            <a:ext cx="378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Тренинги по актёрскому мастерству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62" y="3180649"/>
            <a:ext cx="425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Литературное чтение.  Работа с текстом.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3485" y="3475894"/>
            <a:ext cx="531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театральных площадок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2810" y="71526"/>
            <a:ext cx="486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Творческая мастерская.  Создание декораций.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23179"/>
          <a:stretch/>
        </p:blipFill>
        <p:spPr>
          <a:xfrm>
            <a:off x="7302214" y="3898129"/>
            <a:ext cx="4396987" cy="271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30989" r="17044"/>
          <a:stretch/>
        </p:blipFill>
        <p:spPr>
          <a:xfrm>
            <a:off x="394493" y="512384"/>
            <a:ext cx="4047318" cy="252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43" y="3627896"/>
            <a:ext cx="4070381" cy="305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214" y="491846"/>
            <a:ext cx="4266456" cy="287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37485" r="33133"/>
          <a:stretch/>
        </p:blipFill>
        <p:spPr>
          <a:xfrm>
            <a:off x="4741044" y="1497082"/>
            <a:ext cx="2261937" cy="41057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t="14357" b="17282"/>
          <a:stretch/>
        </p:blipFill>
        <p:spPr>
          <a:xfrm>
            <a:off x="5177017" y="657725"/>
            <a:ext cx="1501867" cy="10266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27293" flipH="1">
            <a:off x="5612461" y="5393168"/>
            <a:ext cx="1505843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48" y="720566"/>
            <a:ext cx="830233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Навыки театрального мастерства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социального развития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познавательного развития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художественного и эстетического развития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речевого развития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27" y="3583113"/>
            <a:ext cx="3626038" cy="280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3602689"/>
            <a:ext cx="3703841" cy="27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003" y="3608475"/>
            <a:ext cx="3703841" cy="277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8470" t="4249" r="15504" b="40238"/>
          <a:stretch/>
        </p:blipFill>
        <p:spPr>
          <a:xfrm>
            <a:off x="8848912" y="857143"/>
            <a:ext cx="2909953" cy="243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519"/>
            <a:ext cx="12211346" cy="6876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84" y="124900"/>
            <a:ext cx="2061058" cy="2106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27" y="4852512"/>
            <a:ext cx="1837046" cy="1837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0" b="22771"/>
          <a:stretch/>
        </p:blipFill>
        <p:spPr>
          <a:xfrm>
            <a:off x="638628" y="271681"/>
            <a:ext cx="3860800" cy="285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426" y="2565070"/>
            <a:ext cx="1482407" cy="14824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7" t="19862" r="27555"/>
          <a:stretch/>
        </p:blipFill>
        <p:spPr>
          <a:xfrm flipH="1">
            <a:off x="1900831" y="3549577"/>
            <a:ext cx="3657600" cy="298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67" y="1887018"/>
            <a:ext cx="3741239" cy="27401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7343" y="4066037"/>
            <a:ext cx="3029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Замко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Артист Молодежного театра</a:t>
            </a:r>
          </a:p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.Краснодар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98" y="248153"/>
            <a:ext cx="3747224" cy="281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587789" y="6031832"/>
            <a:ext cx="1221420" cy="65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985598" y="3121760"/>
            <a:ext cx="382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с артистами Русского театра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Элиста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11579" t="17729"/>
          <a:stretch/>
        </p:blipFill>
        <p:spPr>
          <a:xfrm>
            <a:off x="7484532" y="3706165"/>
            <a:ext cx="4050736" cy="282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47" y="5372995"/>
            <a:ext cx="1316563" cy="13165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0898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12491"/>
            <a:ext cx="12217443" cy="688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6238"/>
            <a:ext cx="4315691" cy="31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51367" y="4865995"/>
            <a:ext cx="785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 работает! Проверено лично!)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0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187</Words>
  <Application>Microsoft Office PowerPoint</Application>
  <PresentationFormat>Широкоэкранный</PresentationFormat>
  <Paragraphs>42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Дмитрий</cp:lastModifiedBy>
  <cp:revision>27</cp:revision>
  <dcterms:created xsi:type="dcterms:W3CDTF">2023-04-06T15:02:05Z</dcterms:created>
  <dcterms:modified xsi:type="dcterms:W3CDTF">2023-05-27T19:18:59Z</dcterms:modified>
</cp:coreProperties>
</file>