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8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3462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84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6631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114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420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79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77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34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030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322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C2EE5-F855-43EF-8481-4DB51F4794A3}" type="datetimeFigureOut">
              <a:rPr lang="ru-RU" smtClean="0"/>
              <a:t>23.01.2017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410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C2EE5-F855-43EF-8481-4DB51F4794A3}" type="datetimeFigureOut">
              <a:rPr lang="ru-RU" smtClean="0"/>
              <a:t>22.01.2017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DA02DF-4E82-4C8E-83FD-21CAF2F7BC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19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2736304" cy="47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8" y="764704"/>
            <a:ext cx="4551593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48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6994872" cy="52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1144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3176114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620688"/>
            <a:ext cx="4458072" cy="250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64" y="3501008"/>
            <a:ext cx="4248892" cy="2948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7833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2" y="836712"/>
            <a:ext cx="8046156" cy="528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6807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5695950" cy="387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49080"/>
            <a:ext cx="3587507" cy="2447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962067"/>
            <a:ext cx="4235590" cy="2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7746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4664"/>
            <a:ext cx="7488832" cy="532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6899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908720"/>
            <a:ext cx="6401684" cy="521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093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560840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1936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Экран (4:3)</PresentationFormat>
  <Paragraphs>0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Сергей</cp:lastModifiedBy>
  <cp:revision>4</cp:revision>
  <dcterms:created xsi:type="dcterms:W3CDTF">2017-01-22T21:50:13Z</dcterms:created>
  <dcterms:modified xsi:type="dcterms:W3CDTF">2017-01-22T22:23:55Z</dcterms:modified>
</cp:coreProperties>
</file>