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8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71349D8-6B60-419F-B224-6F0012DC1DD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CABE396-1492-49FD-88B1-25A37BF2D6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400800" cy="6858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m_magomaev_geroi_sporta_(muzebra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3370801"/>
            <a:ext cx="664591" cy="664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3630"/>
            <a:ext cx="2195736" cy="20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" y="0"/>
            <a:ext cx="91435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aenga_golubi_(muzebra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3068960"/>
            <a:ext cx="664840" cy="664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3630"/>
            <a:ext cx="1889956" cy="15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417024" cy="90182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" y="2132856"/>
            <a:ext cx="741682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6984775" cy="2736304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О</a:t>
            </a:r>
            <a:r>
              <a:rPr lang="ru-RU" sz="3100" b="1" dirty="0" smtClean="0">
                <a:solidFill>
                  <a:srgbClr val="FF0000"/>
                </a:solidFill>
              </a:rPr>
              <a:t>ни сражались за </a:t>
            </a:r>
            <a:r>
              <a:rPr lang="ru-RU" b="1" dirty="0" smtClean="0">
                <a:solidFill>
                  <a:srgbClr val="FF0000"/>
                </a:solidFill>
              </a:rPr>
              <a:t>Р</a:t>
            </a:r>
            <a:r>
              <a:rPr lang="ru-RU" sz="3100" b="1" dirty="0" smtClean="0">
                <a:solidFill>
                  <a:srgbClr val="FF0000"/>
                </a:solidFill>
              </a:rPr>
              <a:t>одину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" y="0"/>
            <a:ext cx="2195736" cy="20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8640"/>
            <a:ext cx="9139945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0"/>
            <a:ext cx="2195736" cy="20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4762499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" y="2780928"/>
            <a:ext cx="5645617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9" y="0"/>
            <a:ext cx="4380514" cy="32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" y="-38053"/>
            <a:ext cx="1377320" cy="13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71600" y="1052736"/>
            <a:ext cx="6400800" cy="242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828092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" y="38245"/>
            <a:ext cx="1729348" cy="16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7581002" cy="81225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Георгиевич Белоусов – советский лётчик-истребитель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3600400" cy="398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Летчик Леонид Белоус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228" y="2003282"/>
            <a:ext cx="4464050" cy="43656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029"/>
            <a:ext cx="1296144" cy="11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3" y="997773"/>
            <a:ext cx="6913789" cy="7407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«МАТЧ СМЕРТИ». ВОЙНА НА ФУТБОЛЬНОМ ПОЛЕ. </a:t>
            </a:r>
            <a:endParaRPr lang="ru-RU" dirty="0"/>
          </a:p>
        </p:txBody>
      </p:sp>
      <p:pic>
        <p:nvPicPr>
          <p:cNvPr id="6" name="Picture 4" descr="Матч смерти&quot;. Мифы и правда | Euro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639" y="1738536"/>
            <a:ext cx="6319837" cy="2767012"/>
          </a:xfrm>
          <a:prstGeom prst="rect">
            <a:avLst/>
          </a:prstGeom>
          <a:noFill/>
        </p:spPr>
      </p:pic>
      <p:pic>
        <p:nvPicPr>
          <p:cNvPr id="7" name="Picture 8" descr="Матч смерти», который матчем смерти не бы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767">
            <a:off x="422102" y="3829108"/>
            <a:ext cx="345598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МАТЧ СМЕРТИ»: ВОЙНА НА ФУТБОЛЬНОМ ПОЛЕ / Новости / Наш полк. Победа. Одна  на все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12" y="3985836"/>
            <a:ext cx="3743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Мифы и правда о &quot;Матче смерти&quot;. Что стало с футболистами, победившими  немцев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46" y="2701668"/>
            <a:ext cx="2448272" cy="230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3630"/>
            <a:ext cx="1169876" cy="13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РЕЦЕПТ СЧАСТЬЯ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79928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-</a:t>
            </a:r>
          </a:p>
          <a:p>
            <a:pPr>
              <a:defRPr/>
            </a:pPr>
            <a:endParaRPr lang="ru-RU" b="1" dirty="0"/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r>
              <a:rPr lang="ru-RU" b="1" dirty="0" smtClean="0"/>
              <a:t> </a:t>
            </a:r>
            <a:r>
              <a:rPr lang="ru-RU" sz="2800" b="1" i="1" dirty="0"/>
              <a:t>Возьмите чашу терпения.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- Налейте туда полное сердце любви.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- Бросьте две пригоршни щедрости.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- Плесните туда же юмора.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- Посыпьте добротой, добавьте как можно больше веры и всё это хорошо перемешайте.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- Потом намажьте кусок отпущенной Вами жизни и </a:t>
            </a:r>
            <a:r>
              <a:rPr lang="ru-RU" sz="2800" b="1" i="1" dirty="0" smtClean="0"/>
              <a:t>пути</a:t>
            </a:r>
            <a:r>
              <a:rPr lang="ru-RU" sz="2800" b="1" i="1" dirty="0"/>
              <a:t>.</a:t>
            </a:r>
            <a:endParaRPr lang="ru-RU" sz="2800" i="1" dirty="0"/>
          </a:p>
          <a:p>
            <a:pPr>
              <a:defRPr/>
            </a:pPr>
            <a:r>
              <a:rPr lang="ru-RU" sz="2800" b="1" i="1" dirty="0"/>
              <a:t>предлагайте всем, кого встретите на своём </a:t>
            </a:r>
            <a:endParaRPr lang="ru-RU" sz="2800" b="1" dirty="0"/>
          </a:p>
          <a:p>
            <a:pPr algn="r">
              <a:defRPr/>
            </a:pPr>
            <a:r>
              <a:rPr lang="ru-RU" sz="2800" b="1" dirty="0"/>
              <a:t>Шалва </a:t>
            </a:r>
            <a:r>
              <a:rPr lang="ru-RU" sz="2800" b="1" dirty="0" err="1"/>
              <a:t>Амонашвили</a:t>
            </a:r>
            <a:endParaRPr lang="ru-RU" sz="2800" dirty="0"/>
          </a:p>
          <a:p>
            <a:pPr>
              <a:defRPr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3630"/>
            <a:ext cx="2195736" cy="12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5"/>
            <a:ext cx="44270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etronom_metronom_zvuk_(muzebra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341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3630"/>
            <a:ext cx="1673932" cy="124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253</TotalTime>
  <Words>85</Words>
  <Application>Microsoft Office PowerPoint</Application>
  <PresentationFormat>Экран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Constantia</vt:lpstr>
      <vt:lpstr>Garamond</vt:lpstr>
      <vt:lpstr>Times New Roman</vt:lpstr>
      <vt:lpstr>Wingdings</vt:lpstr>
      <vt:lpstr>Кутюр</vt:lpstr>
      <vt:lpstr>Презентация PowerPoint</vt:lpstr>
      <vt:lpstr>Они сражались за Родину.</vt:lpstr>
      <vt:lpstr>Презентация PowerPoint</vt:lpstr>
      <vt:lpstr>Презентация PowerPoint</vt:lpstr>
      <vt:lpstr>Презентация PowerPoint</vt:lpstr>
      <vt:lpstr>Леонид Георгиевич Белоусов – советский лётчик-истребитель</vt:lpstr>
      <vt:lpstr>«МАТЧ СМЕРТИ». ВОЙНА НА ФУТБОЛЬНОМ ПОЛЕ. </vt:lpstr>
      <vt:lpstr>РЕЦЕПТ СЧАСТЬЯ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</dc:creator>
  <cp:lastModifiedBy>Teacher</cp:lastModifiedBy>
  <cp:revision>16</cp:revision>
  <dcterms:created xsi:type="dcterms:W3CDTF">2022-04-07T15:29:17Z</dcterms:created>
  <dcterms:modified xsi:type="dcterms:W3CDTF">2022-12-28T06:33:09Z</dcterms:modified>
</cp:coreProperties>
</file>