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58" r:id="rId5"/>
    <p:sldId id="262" r:id="rId6"/>
    <p:sldId id="267" r:id="rId7"/>
    <p:sldId id="264" r:id="rId8"/>
    <p:sldId id="266" r:id="rId9"/>
    <p:sldId id="261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Антарктида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31112181413-55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3"/>
            <a:ext cx="7683102" cy="482442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Северное сияние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_f4909_dca337fb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857364"/>
            <a:ext cx="8858312" cy="48577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bf948661a6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786874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3a1ebb7cbcb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8858312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ntains_Sea_456567_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62616"/>
            <a:ext cx="8778902" cy="52953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gnum_picture_1486914269125080_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8715436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53541438_fot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02557"/>
            <a:ext cx="8643998" cy="53982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-13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8742980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715436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f2599e4-95d0-4678-8b43-b8f2aea23d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8715436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5"/>
            <a:ext cx="8715436" cy="55721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Пингвины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tica-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5"/>
            <a:ext cx="8429684" cy="514353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4</Words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Антарктида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Пингвины</vt:lpstr>
      <vt:lpstr>Северное сияние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Антарктиду</dc:title>
  <dc:creator>Евлампий</dc:creator>
  <cp:lastModifiedBy>Евлампий</cp:lastModifiedBy>
  <cp:revision>6</cp:revision>
  <dcterms:created xsi:type="dcterms:W3CDTF">2018-12-07T09:05:44Z</dcterms:created>
  <dcterms:modified xsi:type="dcterms:W3CDTF">2018-12-11T13:51:30Z</dcterms:modified>
</cp:coreProperties>
</file>