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60" r:id="rId4"/>
    <p:sldId id="271" r:id="rId5"/>
    <p:sldId id="259" r:id="rId6"/>
    <p:sldId id="258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траус Анна" initials="Ш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77" d="100"/>
          <a:sy n="77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advClick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slide" Target="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slide" Target="slide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3" Type="http://schemas.openxmlformats.org/officeDocument/2006/relationships/slide" Target="slide2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3" Type="http://schemas.openxmlformats.org/officeDocument/2006/relationships/slide" Target="slide2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10" Type="http://schemas.openxmlformats.org/officeDocument/2006/relationships/image" Target="../media/image22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3" Type="http://schemas.openxmlformats.org/officeDocument/2006/relationships/slide" Target="slide2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1.bin"/><Relationship Id="rId3" Type="http://schemas.openxmlformats.org/officeDocument/2006/relationships/slide" Target="slide2.xml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png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31.wmf"/><Relationship Id="rId10" Type="http://schemas.openxmlformats.org/officeDocument/2006/relationships/image" Target="../media/image33.wmf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28604"/>
            <a:ext cx="7848872" cy="20820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и их преобразования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79" y="1800908"/>
            <a:ext cx="53643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3789040"/>
            <a:ext cx="53643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Штраус Анна Петровна, учитель математики МБОУ «Плотниковская ООШ»</a:t>
            </a:r>
            <a:endParaRPr lang="ru-RU" sz="32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72" y="6286520"/>
            <a:ext cx="500066" cy="35719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029057"/>
      </p:ext>
    </p:extLst>
  </p:cSld>
  <p:clrMapOvr>
    <a:masterClrMapping/>
  </p:clrMapOvr>
  <p:transition advClick="0" advTm="81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Оглавление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746" y="1628800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>
                <a:hlinkClick r:id="rId2" action="ppaction://hlinksldjump"/>
              </a:rPr>
              <a:t>Найдите значение </a:t>
            </a:r>
            <a:r>
              <a:rPr lang="ru-RU" sz="2400" dirty="0" smtClean="0">
                <a:hlinkClick r:id="rId2" action="ppaction://hlinksldjump"/>
              </a:rPr>
              <a:t>выражения.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hlinkClick r:id="rId3" action="ppaction://hlinksldjump"/>
              </a:rPr>
              <a:t>Представьте выражение в виде </a:t>
            </a:r>
            <a:r>
              <a:rPr lang="ru-RU" sz="2400" dirty="0" smtClean="0">
                <a:hlinkClick r:id="rId3" action="ppaction://hlinksldjump"/>
              </a:rPr>
              <a:t>степени.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hlinkClick r:id="rId4" action="ppaction://hlinksldjump"/>
              </a:rPr>
              <a:t>Преобразуйте </a:t>
            </a:r>
            <a:r>
              <a:rPr lang="ru-RU" sz="2400" dirty="0" smtClean="0">
                <a:hlinkClick r:id="rId4" action="ppaction://hlinksldjump"/>
              </a:rPr>
              <a:t>выражение в многочлен.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hlinkClick r:id="rId5" action="ppaction://hlinksldjump"/>
              </a:rPr>
              <a:t>Представьте выражение </a:t>
            </a:r>
            <a:r>
              <a:rPr lang="ru-RU" sz="2400" dirty="0">
                <a:hlinkClick r:id="rId5" action="ppaction://hlinksldjump"/>
              </a:rPr>
              <a:t>в виде произведения.</a:t>
            </a:r>
            <a:endParaRPr lang="ru-RU" sz="2400" dirty="0" smtClean="0"/>
          </a:p>
          <a:p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 advClick="0" advTm="260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88832" cy="8549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882457"/>
              </p:ext>
            </p:extLst>
          </p:nvPr>
        </p:nvGraphicFramePr>
        <p:xfrm>
          <a:off x="611560" y="1955237"/>
          <a:ext cx="2323670" cy="74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4" imgW="787058" imgH="253890" progId="Equation.DSMT4">
                  <p:embed/>
                </p:oleObj>
              </mc:Choice>
              <mc:Fallback>
                <p:oleObj name="Equation" r:id="rId4" imgW="787058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55237"/>
                        <a:ext cx="2323670" cy="748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771800" y="2008098"/>
            <a:ext cx="1296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= 0,9</a:t>
            </a:r>
            <a:endParaRPr lang="ru-RU" sz="3200" dirty="0"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011882"/>
              </p:ext>
            </p:extLst>
          </p:nvPr>
        </p:nvGraphicFramePr>
        <p:xfrm>
          <a:off x="555580" y="2574309"/>
          <a:ext cx="2439036" cy="138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6" imgW="761669" imgH="431613" progId="Equation.DSMT4">
                  <p:embed/>
                </p:oleObj>
              </mc:Choice>
              <mc:Fallback>
                <p:oleObj name="Equation" r:id="rId6" imgW="761669" imgH="43161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580" y="2574309"/>
                        <a:ext cx="2439036" cy="1381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914981" y="2929785"/>
            <a:ext cx="10097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/>
              <a:t>= -</a:t>
            </a:r>
            <a:r>
              <a:rPr lang="ru-RU" sz="3200" dirty="0"/>
              <a:t>1</a:t>
            </a:r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97159"/>
              </p:ext>
            </p:extLst>
          </p:nvPr>
        </p:nvGraphicFramePr>
        <p:xfrm>
          <a:off x="2844701" y="3923492"/>
          <a:ext cx="2172110" cy="630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01" y="3923492"/>
                        <a:ext cx="2172110" cy="630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004048" y="3933056"/>
            <a:ext cx="116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/>
              <a:t>= 3,5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849665"/>
              </p:ext>
            </p:extLst>
          </p:nvPr>
        </p:nvGraphicFramePr>
        <p:xfrm>
          <a:off x="4657390" y="1969877"/>
          <a:ext cx="2845974" cy="7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10" imgW="965200" imgH="254000" progId="Equation.DSMT4">
                  <p:embed/>
                </p:oleObj>
              </mc:Choice>
              <mc:Fallback>
                <p:oleObj name="Equation" r:id="rId10" imgW="9652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390" y="1969877"/>
                        <a:ext cx="2845974" cy="74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7543194" y="2008098"/>
            <a:ext cx="9459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4047"/>
              </p:ext>
            </p:extLst>
          </p:nvPr>
        </p:nvGraphicFramePr>
        <p:xfrm>
          <a:off x="4716016" y="2877790"/>
          <a:ext cx="2295382" cy="644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12" imgW="723600" imgH="203040" progId="Equation.DSMT4">
                  <p:embed/>
                </p:oleObj>
              </mc:Choice>
              <mc:Fallback>
                <p:oleObj name="Equation" r:id="rId12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877790"/>
                        <a:ext cx="2295382" cy="644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7018261" y="2929785"/>
            <a:ext cx="14708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39,6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448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88832" cy="8549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339752" y="2022990"/>
            <a:ext cx="11404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= 16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555776" y="2980773"/>
            <a:ext cx="11357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/>
              <a:t>= 125</a:t>
            </a:r>
            <a:endParaRPr lang="ru-RU" sz="3200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716016" y="4027222"/>
            <a:ext cx="1166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/>
              <a:t>= 32</a:t>
            </a:r>
            <a:endParaRPr lang="ru-RU" sz="3200" dirty="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848394" y="1986681"/>
            <a:ext cx="944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81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6863608" y="2980773"/>
            <a:ext cx="1468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64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44349"/>
              </p:ext>
            </p:extLst>
          </p:nvPr>
        </p:nvGraphicFramePr>
        <p:xfrm>
          <a:off x="1043609" y="1991516"/>
          <a:ext cx="1432544" cy="643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Equation" r:id="rId4" imgW="508000" imgH="228600" progId="Equation.DSMT4">
                  <p:embed/>
                </p:oleObj>
              </mc:Choice>
              <mc:Fallback>
                <p:oleObj name="Equation" r:id="rId4" imgW="5080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9" y="1991516"/>
                        <a:ext cx="1432544" cy="643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392678"/>
              </p:ext>
            </p:extLst>
          </p:nvPr>
        </p:nvGraphicFramePr>
        <p:xfrm>
          <a:off x="1041316" y="2529490"/>
          <a:ext cx="1568740" cy="1349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Equation" r:id="rId6" imgW="545863" imgH="469696" progId="Equation.DSMT4">
                  <p:embed/>
                </p:oleObj>
              </mc:Choice>
              <mc:Fallback>
                <p:oleObj name="Equation" r:id="rId6" imgW="545863" imgH="46969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316" y="2529490"/>
                        <a:ext cx="1568740" cy="13493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952089"/>
              </p:ext>
            </p:extLst>
          </p:nvPr>
        </p:nvGraphicFramePr>
        <p:xfrm>
          <a:off x="4966799" y="1574767"/>
          <a:ext cx="1942308" cy="1329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Equation" r:id="rId8" imgW="685800" imgH="469900" progId="Equation.DSMT4">
                  <p:embed/>
                </p:oleObj>
              </mc:Choice>
              <mc:Fallback>
                <p:oleObj name="Equation" r:id="rId8" imgW="685800" imgH="469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799" y="1574767"/>
                        <a:ext cx="1942308" cy="1329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488411"/>
              </p:ext>
            </p:extLst>
          </p:nvPr>
        </p:nvGraphicFramePr>
        <p:xfrm>
          <a:off x="5039482" y="2934191"/>
          <a:ext cx="1839144" cy="719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Equation" r:id="rId10" imgW="583947" imgH="228501" progId="Equation.DSMT4">
                  <p:embed/>
                </p:oleObj>
              </mc:Choice>
              <mc:Fallback>
                <p:oleObj name="Equation" r:id="rId10" imgW="583947" imgH="22850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482" y="2934191"/>
                        <a:ext cx="1839144" cy="719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762353"/>
              </p:ext>
            </p:extLst>
          </p:nvPr>
        </p:nvGraphicFramePr>
        <p:xfrm>
          <a:off x="2987825" y="3859395"/>
          <a:ext cx="1741406" cy="77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Equation" r:id="rId12" imgW="508000" imgH="228600" progId="Equation.DSMT4">
                  <p:embed/>
                </p:oleObj>
              </mc:Choice>
              <mc:Fallback>
                <p:oleObj name="Equation" r:id="rId12" imgW="508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5" y="3859395"/>
                        <a:ext cx="1741406" cy="77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0869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714551" y="356133"/>
            <a:ext cx="7488832" cy="854968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Представьте выражение в виде степени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143612"/>
              </p:ext>
            </p:extLst>
          </p:nvPr>
        </p:nvGraphicFramePr>
        <p:xfrm>
          <a:off x="481945" y="1668517"/>
          <a:ext cx="2830570" cy="93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45" y="1668517"/>
                        <a:ext cx="2830570" cy="938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097" y="1632472"/>
            <a:ext cx="916607" cy="82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373598"/>
              </p:ext>
            </p:extLst>
          </p:nvPr>
        </p:nvGraphicFramePr>
        <p:xfrm>
          <a:off x="514734" y="2366817"/>
          <a:ext cx="4100726" cy="97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Equation" r:id="rId7" imgW="965200" imgH="228600" progId="Equation.DSMT4">
                  <p:embed/>
                </p:oleObj>
              </mc:Choice>
              <mc:Fallback>
                <p:oleObj name="Equation" r:id="rId7" imgW="9652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34" y="2366817"/>
                        <a:ext cx="4100726" cy="971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787" y="2511008"/>
            <a:ext cx="916607" cy="82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373884"/>
              </p:ext>
            </p:extLst>
          </p:nvPr>
        </p:nvGraphicFramePr>
        <p:xfrm>
          <a:off x="453651" y="3224981"/>
          <a:ext cx="2974292" cy="9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9" imgW="736600" imgH="228600" progId="Equation.DSMT4">
                  <p:embed/>
                </p:oleObj>
              </mc:Choice>
              <mc:Fallback>
                <p:oleObj name="Equation" r:id="rId9" imgW="7366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1" y="3224981"/>
                        <a:ext cx="2974292" cy="9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098" y="3337983"/>
            <a:ext cx="916607" cy="82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90755"/>
              </p:ext>
            </p:extLst>
          </p:nvPr>
        </p:nvGraphicFramePr>
        <p:xfrm>
          <a:off x="4954603" y="1632472"/>
          <a:ext cx="2571525" cy="878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tion" r:id="rId11" imgW="647700" imgH="228600" progId="Equation.DSMT4">
                  <p:embed/>
                </p:oleObj>
              </mc:Choice>
              <mc:Fallback>
                <p:oleObj name="Equation" r:id="rId11" imgW="6477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603" y="1632472"/>
                        <a:ext cx="2571525" cy="878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355" y="1683546"/>
            <a:ext cx="916607" cy="82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694527"/>
              </p:ext>
            </p:extLst>
          </p:nvPr>
        </p:nvGraphicFramePr>
        <p:xfrm>
          <a:off x="4909935" y="2389717"/>
          <a:ext cx="2489099" cy="1067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Equation" r:id="rId13" imgW="710891" imgH="304668" progId="Equation.DSMT4">
                  <p:embed/>
                </p:oleObj>
              </mc:Choice>
              <mc:Fallback>
                <p:oleObj name="Equation" r:id="rId13" imgW="710891" imgH="30466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935" y="2389717"/>
                        <a:ext cx="2489099" cy="1067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02407"/>
            <a:ext cx="916607" cy="82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141266"/>
              </p:ext>
            </p:extLst>
          </p:nvPr>
        </p:nvGraphicFramePr>
        <p:xfrm>
          <a:off x="4860032" y="3335954"/>
          <a:ext cx="3212430" cy="98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Equation" r:id="rId15" imgW="964781" imgH="304668" progId="Equation.DSMT4">
                  <p:embed/>
                </p:oleObj>
              </mc:Choice>
              <mc:Fallback>
                <p:oleObj name="Equation" r:id="rId15" imgW="964781" imgH="30466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335954"/>
                        <a:ext cx="3212430" cy="983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765" y="3337983"/>
            <a:ext cx="1100697" cy="82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6055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218" y="577372"/>
            <a:ext cx="83977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Преобразуйте выражение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</a:t>
            </a:r>
            <a:endParaRPr lang="ru-RU" sz="36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037905"/>
              </p:ext>
            </p:extLst>
          </p:nvPr>
        </p:nvGraphicFramePr>
        <p:xfrm>
          <a:off x="1626300" y="1264929"/>
          <a:ext cx="57880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4" imgW="1435100" imgH="279400" progId="Equation.DSMT4">
                  <p:embed/>
                </p:oleObj>
              </mc:Choice>
              <mc:Fallback>
                <p:oleObj name="Equation" r:id="rId4" imgW="14351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6300" y="1264929"/>
                        <a:ext cx="5788025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001" y="1412776"/>
            <a:ext cx="25908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372757"/>
              </p:ext>
            </p:extLst>
          </p:nvPr>
        </p:nvGraphicFramePr>
        <p:xfrm>
          <a:off x="1635926" y="2070398"/>
          <a:ext cx="6157912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7" imgW="1739900" imgH="279400" progId="Equation.DSMT4">
                  <p:embed/>
                </p:oleObj>
              </mc:Choice>
              <mc:Fallback>
                <p:oleObj name="Equation" r:id="rId7" imgW="17399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926" y="2070398"/>
                        <a:ext cx="6157912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351" y="2142406"/>
            <a:ext cx="307782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3403"/>
              </p:ext>
            </p:extLst>
          </p:nvPr>
        </p:nvGraphicFramePr>
        <p:xfrm>
          <a:off x="1622858" y="2769584"/>
          <a:ext cx="72850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9" imgW="1943100" imgH="279400" progId="Equation.DSMT4">
                  <p:embed/>
                </p:oleObj>
              </mc:Choice>
              <mc:Fallback>
                <p:oleObj name="Equation" r:id="rId9" imgW="19431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858" y="2769584"/>
                        <a:ext cx="7285038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61" y="2798775"/>
            <a:ext cx="3744416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096264"/>
              </p:ext>
            </p:extLst>
          </p:nvPr>
        </p:nvGraphicFramePr>
        <p:xfrm>
          <a:off x="1622858" y="3598875"/>
          <a:ext cx="68453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11" imgW="2057400" imgH="279400" progId="Equation.DSMT4">
                  <p:embed/>
                </p:oleObj>
              </mc:Choice>
              <mc:Fallback>
                <p:oleObj name="Equation" r:id="rId11" imgW="20574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858" y="3598875"/>
                        <a:ext cx="684530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57" y="3733830"/>
            <a:ext cx="3744416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889357"/>
              </p:ext>
            </p:extLst>
          </p:nvPr>
        </p:nvGraphicFramePr>
        <p:xfrm>
          <a:off x="1680586" y="4458091"/>
          <a:ext cx="6604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13" imgW="2044700" imgH="279400" progId="Equation.DSMT4">
                  <p:embed/>
                </p:oleObj>
              </mc:Choice>
              <mc:Fallback>
                <p:oleObj name="Equation" r:id="rId13" imgW="20447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586" y="4458091"/>
                        <a:ext cx="66040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596" y="4525817"/>
            <a:ext cx="3744416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9585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256862"/>
              </p:ext>
            </p:extLst>
          </p:nvPr>
        </p:nvGraphicFramePr>
        <p:xfrm>
          <a:off x="1631973" y="1234356"/>
          <a:ext cx="546030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Equation" r:id="rId4" imgW="1739900" imgH="254000" progId="Equation.DSMT4">
                  <p:embed/>
                </p:oleObj>
              </mc:Choice>
              <mc:Fallback>
                <p:oleObj name="Equation" r:id="rId4" imgW="1739900" imgH="254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73" y="1234356"/>
                        <a:ext cx="5460307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890" y="1264929"/>
            <a:ext cx="221757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80059"/>
              </p:ext>
            </p:extLst>
          </p:nvPr>
        </p:nvGraphicFramePr>
        <p:xfrm>
          <a:off x="1644481" y="2065029"/>
          <a:ext cx="5461200" cy="86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Equation" r:id="rId7" imgW="1600200" imgH="254000" progId="Equation.DSMT4">
                  <p:embed/>
                </p:oleObj>
              </mc:Choice>
              <mc:Fallback>
                <p:oleObj name="Equation" r:id="rId7" imgW="16002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481" y="2065029"/>
                        <a:ext cx="5461200" cy="867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5029"/>
            <a:ext cx="221757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282561"/>
              </p:ext>
            </p:extLst>
          </p:nvPr>
        </p:nvGraphicFramePr>
        <p:xfrm>
          <a:off x="1599313" y="2848902"/>
          <a:ext cx="5461200" cy="82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tion" r:id="rId9" imgW="1675673" imgH="253890" progId="Equation.DSMT4">
                  <p:embed/>
                </p:oleObj>
              </mc:Choice>
              <mc:Fallback>
                <p:oleObj name="Equation" r:id="rId9" imgW="1675673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313" y="2848902"/>
                        <a:ext cx="5461200" cy="82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78860"/>
            <a:ext cx="221757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513346"/>
              </p:ext>
            </p:extLst>
          </p:nvPr>
        </p:nvGraphicFramePr>
        <p:xfrm>
          <a:off x="1678761" y="3639266"/>
          <a:ext cx="5461200" cy="83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11" imgW="1651000" imgH="254000" progId="Equation.DSMT4">
                  <p:embed/>
                </p:oleObj>
              </mc:Choice>
              <mc:Fallback>
                <p:oleObj name="Equation" r:id="rId11" imgW="16510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761" y="3639266"/>
                        <a:ext cx="5461200" cy="838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266" y="3678960"/>
            <a:ext cx="221757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230144"/>
              </p:ext>
            </p:extLst>
          </p:nvPr>
        </p:nvGraphicFramePr>
        <p:xfrm>
          <a:off x="1683224" y="4293096"/>
          <a:ext cx="5461200" cy="768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Equation" r:id="rId13" imgW="1803400" imgH="254000" progId="Equation.DSMT4">
                  <p:embed/>
                </p:oleObj>
              </mc:Choice>
              <mc:Fallback>
                <p:oleObj name="Equation" r:id="rId13" imgW="18034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224" y="4293096"/>
                        <a:ext cx="5461200" cy="768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576" y="4394110"/>
            <a:ext cx="2217572" cy="5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61757" y="404664"/>
            <a:ext cx="83977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Преобразуйте выражение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73812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1"/>
            <a:ext cx="8802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выражение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виде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</a:t>
            </a:r>
            <a:endParaRPr lang="ru-RU" sz="3200" dirty="0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8072462" y="5500702"/>
            <a:ext cx="571504" cy="57150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714348" y="5715016"/>
            <a:ext cx="1928826" cy="214314"/>
          </a:xfrm>
          <a:prstGeom prst="actionButtonBlank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Показать пример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257941"/>
              </p:ext>
            </p:extLst>
          </p:nvPr>
        </p:nvGraphicFramePr>
        <p:xfrm>
          <a:off x="1067303" y="1268760"/>
          <a:ext cx="63579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4" imgW="2057400" imgH="254000" progId="Equation.DSMT4">
                  <p:embed/>
                </p:oleObj>
              </mc:Choice>
              <mc:Fallback>
                <p:oleObj name="Equation" r:id="rId4" imgW="2057400" imgH="254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303" y="1268760"/>
                        <a:ext cx="63579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40768"/>
            <a:ext cx="3190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975624"/>
              </p:ext>
            </p:extLst>
          </p:nvPr>
        </p:nvGraphicFramePr>
        <p:xfrm>
          <a:off x="1083488" y="2083718"/>
          <a:ext cx="62388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Equation" r:id="rId7" imgW="1981200" imgH="254000" progId="Equation.DSMT4">
                  <p:embed/>
                </p:oleObj>
              </mc:Choice>
              <mc:Fallback>
                <p:oleObj name="Equation" r:id="rId7" imgW="19812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488" y="2083718"/>
                        <a:ext cx="62388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223" y="2224961"/>
            <a:ext cx="3190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975491"/>
              </p:ext>
            </p:extLst>
          </p:nvPr>
        </p:nvGraphicFramePr>
        <p:xfrm>
          <a:off x="971600" y="2852936"/>
          <a:ext cx="62420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9" imgW="1981200" imgH="254000" progId="Equation.DSMT4">
                  <p:embed/>
                </p:oleObj>
              </mc:Choice>
              <mc:Fallback>
                <p:oleObj name="Equation" r:id="rId9" imgW="19812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852936"/>
                        <a:ext cx="62420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361" y="2933790"/>
            <a:ext cx="3190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517699"/>
              </p:ext>
            </p:extLst>
          </p:nvPr>
        </p:nvGraphicFramePr>
        <p:xfrm>
          <a:off x="1105441" y="3573016"/>
          <a:ext cx="615156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Equation" r:id="rId11" imgW="1854200" imgH="254000" progId="Equation.DSMT4">
                  <p:embed/>
                </p:oleObj>
              </mc:Choice>
              <mc:Fallback>
                <p:oleObj name="Equation" r:id="rId11" imgW="18542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441" y="3573016"/>
                        <a:ext cx="6151563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76740"/>
            <a:ext cx="3190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177250"/>
              </p:ext>
            </p:extLst>
          </p:nvPr>
        </p:nvGraphicFramePr>
        <p:xfrm>
          <a:off x="864493" y="4419690"/>
          <a:ext cx="661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9" name="Equation" r:id="rId13" imgW="2197100" imgH="254000" progId="Equation.DSMT4">
                  <p:embed/>
                </p:oleObj>
              </mc:Choice>
              <mc:Fallback>
                <p:oleObj name="Equation" r:id="rId13" imgW="21971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493" y="4419690"/>
                        <a:ext cx="661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19690"/>
            <a:ext cx="3190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3810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645</TotalTime>
  <Words>102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NewsPrint</vt:lpstr>
      <vt:lpstr>Equation</vt:lpstr>
      <vt:lpstr>Презентация PowerPoint</vt:lpstr>
      <vt:lpstr>Презентация PowerPoint</vt:lpstr>
      <vt:lpstr>Найдите значение выражения</vt:lpstr>
      <vt:lpstr>Найдите значение выражения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Штраус А П</cp:lastModifiedBy>
  <cp:revision>71</cp:revision>
  <dcterms:created xsi:type="dcterms:W3CDTF">2016-12-07T10:07:51Z</dcterms:created>
  <dcterms:modified xsi:type="dcterms:W3CDTF">2021-08-10T03:48:57Z</dcterms:modified>
</cp:coreProperties>
</file>