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5" r:id="rId3"/>
    <p:sldId id="266" r:id="rId4"/>
    <p:sldId id="268" r:id="rId5"/>
    <p:sldId id="269" r:id="rId6"/>
    <p:sldId id="270" r:id="rId7"/>
    <p:sldId id="271" r:id="rId8"/>
    <p:sldId id="276" r:id="rId9"/>
    <p:sldId id="277" r:id="rId10"/>
    <p:sldId id="278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Lobster" panose="02000506000000020003" pitchFamily="2" charset="0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ECFF"/>
    <a:srgbClr val="FFFF00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A772C1F-9842-4F81-B771-88135531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744416"/>
          </a:xfrm>
        </p:spPr>
        <p:txBody>
          <a:bodyPr/>
          <a:lstStyle/>
          <a:p>
            <a:r>
              <a:rPr lang="ru-RU" sz="8800" dirty="0">
                <a:solidFill>
                  <a:srgbClr val="FF0000"/>
                </a:solidFill>
                <a:latin typeface="Lobster" panose="02000506000000020003" pitchFamily="2" charset="0"/>
              </a:rPr>
              <a:t>С малой удачи начинается большой успех.</a:t>
            </a:r>
          </a:p>
        </p:txBody>
      </p:sp>
    </p:spTree>
    <p:extLst>
      <p:ext uri="{BB962C8B-B14F-4D97-AF65-F5344CB8AC3E}">
        <p14:creationId xmlns:p14="http://schemas.microsoft.com/office/powerpoint/2010/main" val="112835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995CDBB3-D2CF-4BD3-A890-3E8857E2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676" y="4947072"/>
            <a:ext cx="8280920" cy="1500187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Речкой, зимородок, птица, брюшко, спинка, нос, палочка, промаха, воды, рыбёшек.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95DD2E7-5968-4727-8964-953E9ED1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03" y="410741"/>
            <a:ext cx="8688667" cy="13620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Имена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существит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ельные</a:t>
            </a:r>
          </a:p>
        </p:txBody>
      </p:sp>
    </p:spTree>
    <p:extLst>
      <p:ext uri="{BB962C8B-B14F-4D97-AF65-F5344CB8AC3E}">
        <p14:creationId xmlns:p14="http://schemas.microsoft.com/office/powerpoint/2010/main" val="210774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19663BD-1236-476C-9633-BF88F55792C6}"/>
              </a:ext>
            </a:extLst>
          </p:cNvPr>
          <p:cNvSpPr/>
          <p:nvPr/>
        </p:nvSpPr>
        <p:spPr>
          <a:xfrm>
            <a:off x="564903" y="926940"/>
            <a:ext cx="7936612" cy="1453430"/>
          </a:xfrm>
          <a:prstGeom prst="rect">
            <a:avLst/>
          </a:prstGeom>
          <a:solidFill>
            <a:srgbClr val="6EFE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60567-8C8B-4723-AA19-774140FA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36" y="129213"/>
            <a:ext cx="9153036" cy="1143000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Частное расследование</a:t>
            </a:r>
            <a:endParaRPr lang="ru-RU" sz="4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666459-D0A5-4B60-8072-9118356EAA87}"/>
              </a:ext>
            </a:extLst>
          </p:cNvPr>
          <p:cNvSpPr/>
          <p:nvPr/>
        </p:nvSpPr>
        <p:spPr>
          <a:xfrm>
            <a:off x="564903" y="2517010"/>
            <a:ext cx="7964831" cy="21361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5515CB-3B54-4B47-A1A9-69EBA3DE5B66}"/>
              </a:ext>
            </a:extLst>
          </p:cNvPr>
          <p:cNvSpPr/>
          <p:nvPr/>
        </p:nvSpPr>
        <p:spPr>
          <a:xfrm>
            <a:off x="556081" y="4761142"/>
            <a:ext cx="8007068" cy="2073061"/>
          </a:xfrm>
          <a:prstGeom prst="rect">
            <a:avLst/>
          </a:prstGeom>
          <a:solidFill>
            <a:srgbClr val="F66E7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D4F06C-FE82-4BA7-BB98-51DD283864CB}"/>
              </a:ext>
            </a:extLst>
          </p:cNvPr>
          <p:cNvSpPr/>
          <p:nvPr/>
        </p:nvSpPr>
        <p:spPr>
          <a:xfrm>
            <a:off x="281940" y="13333095"/>
            <a:ext cx="7010400" cy="1676400"/>
          </a:xfrm>
          <a:prstGeom prst="rect">
            <a:avLst/>
          </a:prstGeom>
          <a:solidFill>
            <a:srgbClr val="D1FF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E0C2399-C7EE-49C6-B83F-202C4D1AA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52" y="877062"/>
            <a:ext cx="819050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уровень: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Составь из слов предложение и запишите. Укажи над каждым словом часть речи.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Ребята, лес, рисуют, зимний.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04A3308-C9CE-4633-B33A-B17A80C06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89" y="2460428"/>
            <a:ext cx="7897960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уровень: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Четвёртый лишний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Спиши. В каждой группе выбери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подчеркни лишнее слово. Объясни свой выбор.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Берёза, пчела, лёгкий, малина.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Зелёная, сочная, свежая, растёт.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Думает, считает, ученик, знает.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D18E0CA5-8BC1-4084-AE74-8DCA56565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95" y="4427253"/>
            <a:ext cx="7372146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уровень: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Образуй от данных существительных однокоренные слова,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являющиеся прилагательным и глаголом.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Веселье 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   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Шум 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    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- 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   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ru-RU" alt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6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401147-854E-4887-B676-A36FF3A17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2612507" cy="22757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E76866-9D37-4D2E-B73E-D155D4B7BB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2695" r="17005"/>
          <a:stretch/>
        </p:blipFill>
        <p:spPr>
          <a:xfrm>
            <a:off x="755576" y="260648"/>
            <a:ext cx="1296144" cy="23194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C83D2-C50C-4415-BF2A-6693088C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64514"/>
            <a:ext cx="8928992" cy="2604645"/>
          </a:xfrm>
        </p:spPr>
        <p:txBody>
          <a:bodyPr/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сущ.  глаг.   прил.    </a:t>
            </a:r>
            <a:b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рисуют зимний     </a:t>
            </a:r>
            <a:r>
              <a:rPr lang="ru-RU" sz="6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лес.</a:t>
            </a:r>
            <a:r>
              <a:rPr lang="ru-RU" sz="6700" b="1" i="1" baseline="6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</a:t>
            </a:r>
            <a:r>
              <a:rPr lang="ru-RU" sz="6000" b="1" i="1" baseline="6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9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52FF79-ED40-47B8-8F1E-6857CACB8D08}"/>
              </a:ext>
            </a:extLst>
          </p:cNvPr>
          <p:cNvSpPr/>
          <p:nvPr/>
        </p:nvSpPr>
        <p:spPr>
          <a:xfrm>
            <a:off x="107504" y="35763"/>
            <a:ext cx="8928992" cy="67864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Что обозначает имя существительное?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предмет б) признак предмета в) действие предмета </a:t>
            </a:r>
            <a:br>
              <a:rPr lang="ru-RU" sz="2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Что обозначает имя прилагательное?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предмет б) признак предмета в) действие предмета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Что обозначает глагол?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предмет б) признак предмета в) действие предмета </a:t>
            </a:r>
            <a:br>
              <a:rPr lang="ru-RU" sz="2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Из данных слов выбери имена существительные.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светлый, добрый б) бегать, играть в) солнце, свет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Из данных слов выбери прилагательные.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светлый, добрый б) бегать, играть в) солнце, свет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Из данных слов выбери глаголы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светлый, добрый б) бегать, играть в) солнце, свет</a:t>
            </a:r>
            <a:endParaRPr lang="ru-RU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435D41-69A3-48E6-A6E4-0DC1EF199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7" t="2447" r="26584" b="2113"/>
          <a:stretch/>
        </p:blipFill>
        <p:spPr>
          <a:xfrm>
            <a:off x="7380312" y="459356"/>
            <a:ext cx="1368152" cy="296432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AA7D-A0B6-4C79-A3C9-D31E60CD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548680"/>
            <a:ext cx="9217024" cy="1143000"/>
          </a:xfrm>
        </p:spPr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</a:t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1а, 2б, 3в, 4в, </a:t>
            </a:r>
            <a:b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5а, 6б.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7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A9246-9B70-4403-A2F0-32901CA78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2" y="282474"/>
            <a:ext cx="8390736" cy="629305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484784"/>
            <a:ext cx="3625192" cy="552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641DC86E-691F-40A8-B0AB-2E2C08A2C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257143"/>
              </p:ext>
            </p:extLst>
          </p:nvPr>
        </p:nvGraphicFramePr>
        <p:xfrm>
          <a:off x="-27225" y="1564842"/>
          <a:ext cx="9144000" cy="4827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14849">
                  <a:extLst>
                    <a:ext uri="{9D8B030D-6E8A-4147-A177-3AD203B41FA5}">
                      <a16:colId xmlns:a16="http://schemas.microsoft.com/office/drawing/2014/main" val="2370779328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979468643"/>
                    </a:ext>
                  </a:extLst>
                </a:gridCol>
                <a:gridCol w="1088391">
                  <a:extLst>
                    <a:ext uri="{9D8B030D-6E8A-4147-A177-3AD203B41FA5}">
                      <a16:colId xmlns:a16="http://schemas.microsoft.com/office/drawing/2014/main" val="826415634"/>
                    </a:ext>
                  </a:extLst>
                </a:gridCol>
              </a:tblGrid>
              <a:tr h="64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начале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Знания, умения, навыки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56783"/>
                  </a:ext>
                </a:extLst>
              </a:tr>
              <a:tr h="68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хорошо знаю, что такое части речи.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19588"/>
                  </a:ext>
                </a:extLst>
              </a:tr>
              <a:tr h="136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хорошо умею распознавать части речи  по вопросам и общему значению.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36384"/>
                  </a:ext>
                </a:extLst>
              </a:tr>
              <a:tr h="2043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могу находить в текстах и в окружающем мире имена существительные, имена прилагательные, глаголы.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1125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  <a:latin typeface="Georgia" panose="02040502050405020303" pitchFamily="18" charset="0"/>
              </a:rPr>
              <a:t>Важная улика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16B8EBF-3BA3-4395-80D7-9F057014AB4D}"/>
              </a:ext>
            </a:extLst>
          </p:cNvPr>
          <p:cNvSpPr/>
          <p:nvPr/>
        </p:nvSpPr>
        <p:spPr>
          <a:xfrm>
            <a:off x="2339752" y="986598"/>
            <a:ext cx="493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знаю, я умею, я могу»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0220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24"/>
            <a:ext cx="3044056" cy="304405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820472" cy="5400600"/>
          </a:xfrm>
        </p:spPr>
        <p:txBody>
          <a:bodyPr/>
          <a:lstStyle/>
          <a:p>
            <a:pPr algn="l"/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-будем учиться…</a:t>
            </a:r>
            <a:b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-будем распознавать…</a:t>
            </a:r>
            <a:b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-будем определять…</a:t>
            </a:r>
            <a:b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-контролировать…</a:t>
            </a:r>
            <a:b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9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856" y="476672"/>
            <a:ext cx="9144000" cy="1368152"/>
          </a:xfrm>
        </p:spPr>
        <p:txBody>
          <a:bodyPr/>
          <a:lstStyle/>
          <a:p>
            <a:r>
              <a:rPr lang="ru-RU" sz="4600" b="1" dirty="0">
                <a:solidFill>
                  <a:srgbClr val="FF0000"/>
                </a:solidFill>
                <a:latin typeface="Georgia" panose="02040502050405020303" pitchFamily="18" charset="0"/>
              </a:rPr>
              <a:t>Следственный эксперимент</a:t>
            </a:r>
            <a:endParaRPr lang="ru-RU" sz="4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6" y="1196752"/>
            <a:ext cx="1912512" cy="2431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86409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Снег, сильные,     ударили, морозы, пушистый, прилетели, снегири, выпал, красногрудые.</a:t>
            </a:r>
          </a:p>
        </p:txBody>
      </p:sp>
    </p:spTree>
    <p:extLst>
      <p:ext uri="{BB962C8B-B14F-4D97-AF65-F5344CB8AC3E}">
        <p14:creationId xmlns:p14="http://schemas.microsoft.com/office/powerpoint/2010/main" val="117962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06F63C-D186-4C07-9380-76D92518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63"/>
            <a:ext cx="9144000" cy="69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76F89-F7AD-4553-B162-8AF6F12B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-53163"/>
            <a:ext cx="8229600" cy="1143000"/>
          </a:xfrm>
        </p:spPr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  <a:latin typeface="Georgia" panose="02040502050405020303" pitchFamily="18" charset="0"/>
              </a:rPr>
              <a:t>Поиск очевидцев</a:t>
            </a:r>
          </a:p>
        </p:txBody>
      </p:sp>
    </p:spTree>
    <p:extLst>
      <p:ext uri="{BB962C8B-B14F-4D97-AF65-F5344CB8AC3E}">
        <p14:creationId xmlns:p14="http://schemas.microsoft.com/office/powerpoint/2010/main" val="229778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3911510-BD68-44FA-85C2-E2168FBA2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"/>
          <a:stretch/>
        </p:blipFill>
        <p:spPr bwMode="auto">
          <a:xfrm>
            <a:off x="1029" y="0"/>
            <a:ext cx="9142971" cy="62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8BCAB-F884-4290-977F-2E1AB6C8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9" y="6001174"/>
            <a:ext cx="9144000" cy="856826"/>
          </a:xfrm>
          <a:solidFill>
            <a:srgbClr val="CCCCFF"/>
          </a:solidFill>
        </p:spPr>
        <p:txBody>
          <a:bodyPr/>
          <a:lstStyle/>
          <a:p>
            <a:pPr algn="just"/>
            <a:r>
              <a:rPr lang="ru-RU" sz="5900" b="1" dirty="0">
                <a:solidFill>
                  <a:schemeClr val="tx1"/>
                </a:solidFill>
                <a:latin typeface="Georgia" panose="02040502050405020303" pitchFamily="18" charset="0"/>
              </a:rPr>
              <a:t>Прил. Сущ. Глаг. Сущ.</a:t>
            </a:r>
          </a:p>
        </p:txBody>
      </p:sp>
    </p:spTree>
    <p:extLst>
      <p:ext uri="{BB962C8B-B14F-4D97-AF65-F5344CB8AC3E}">
        <p14:creationId xmlns:p14="http://schemas.microsoft.com/office/powerpoint/2010/main" val="263758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E005D-0246-410E-835D-1607B4B3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352928" cy="72008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Имена прилагательные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D7CA51-56F4-478C-8E97-3B99436E7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657" y="5733256"/>
            <a:ext cx="8424936" cy="360040"/>
          </a:xfrm>
        </p:spPr>
        <p:txBody>
          <a:bodyPr/>
          <a:lstStyle/>
          <a:p>
            <a:pPr algn="just"/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Красивая, оранжевое, ярко-зелёная, длинный,  прямой, мелких. </a:t>
            </a:r>
          </a:p>
        </p:txBody>
      </p:sp>
    </p:spTree>
    <p:extLst>
      <p:ext uri="{BB962C8B-B14F-4D97-AF65-F5344CB8AC3E}">
        <p14:creationId xmlns:p14="http://schemas.microsoft.com/office/powerpoint/2010/main" val="74100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2252C5B-9112-4887-A8AB-114B583DB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2348880"/>
            <a:ext cx="7772400" cy="1500187"/>
          </a:xfrm>
        </p:spPr>
        <p:txBody>
          <a:bodyPr/>
          <a:lstStyle/>
          <a:p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Летит, хватает.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E16607A-0654-415B-BDB3-615F831A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7772400" cy="72008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глаголы</a:t>
            </a:r>
          </a:p>
        </p:txBody>
      </p:sp>
    </p:spTree>
    <p:extLst>
      <p:ext uri="{BB962C8B-B14F-4D97-AF65-F5344CB8AC3E}">
        <p14:creationId xmlns:p14="http://schemas.microsoft.com/office/powerpoint/2010/main" val="163565882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450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Comic Sans MS</vt:lpstr>
      <vt:lpstr>Georgia</vt:lpstr>
      <vt:lpstr>Arial</vt:lpstr>
      <vt:lpstr>Lobster</vt:lpstr>
      <vt:lpstr>Calibri</vt:lpstr>
      <vt:lpstr>Times New Roman</vt:lpstr>
      <vt:lpstr>1_Тема Office</vt:lpstr>
      <vt:lpstr>С малой удачи начинается большой успех.</vt:lpstr>
      <vt:lpstr>Презентация PowerPoint</vt:lpstr>
      <vt:lpstr>Важная улика</vt:lpstr>
      <vt:lpstr>У  -будем учиться… Р -будем распознавать… О-будем определять… К -контролировать… </vt:lpstr>
      <vt:lpstr>Следственный эксперимент</vt:lpstr>
      <vt:lpstr>Поиск очевидцев</vt:lpstr>
      <vt:lpstr>Прил. Сущ. Глаг. Сущ.</vt:lpstr>
      <vt:lpstr>Имена прилагательные</vt:lpstr>
      <vt:lpstr>глаголы</vt:lpstr>
      <vt:lpstr>Имена существительные</vt:lpstr>
      <vt:lpstr>Частное расследование</vt:lpstr>
      <vt:lpstr>     сущ.  глаг.   прил.     Ребята рисуют зимний     лес.сущ. </vt:lpstr>
      <vt:lpstr>Презентация PowerPoint</vt:lpstr>
      <vt:lpstr>Ключ  1а, 2б, 3в, 4в,  5а, 6б.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larisa</cp:lastModifiedBy>
  <cp:revision>120</cp:revision>
  <dcterms:created xsi:type="dcterms:W3CDTF">2014-07-06T18:18:01Z</dcterms:created>
  <dcterms:modified xsi:type="dcterms:W3CDTF">2023-03-08T11:35:29Z</dcterms:modified>
</cp:coreProperties>
</file>