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2" r:id="rId6"/>
    <p:sldId id="25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3F153-07E7-4B37-99B6-3778BAF16988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7C48-2456-442F-A89D-242D35574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308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3F153-07E7-4B37-99B6-3778BAF16988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7C48-2456-442F-A89D-242D35574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13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3F153-07E7-4B37-99B6-3778BAF16988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7C48-2456-442F-A89D-242D35574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936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3F153-07E7-4B37-99B6-3778BAF16988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7C48-2456-442F-A89D-242D35574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70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3F153-07E7-4B37-99B6-3778BAF16988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7C48-2456-442F-A89D-242D35574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9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3F153-07E7-4B37-99B6-3778BAF16988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7C48-2456-442F-A89D-242D35574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47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3F153-07E7-4B37-99B6-3778BAF16988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7C48-2456-442F-A89D-242D35574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90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3F153-07E7-4B37-99B6-3778BAF16988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7C48-2456-442F-A89D-242D35574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84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3F153-07E7-4B37-99B6-3778BAF16988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7C48-2456-442F-A89D-242D35574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66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3F153-07E7-4B37-99B6-3778BAF16988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7C48-2456-442F-A89D-242D35574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20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3F153-07E7-4B37-99B6-3778BAF16988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7C48-2456-442F-A89D-242D35574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10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3F153-07E7-4B37-99B6-3778BAF16988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C7C48-2456-442F-A89D-242D35574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06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письмо королевы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16216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1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Превращение Второе - волшебные мелоди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04248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" y="-361794"/>
            <a:ext cx="9144000" cy="724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4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2" y="1916832"/>
            <a:ext cx="3744416" cy="40324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2772697" y="2369165"/>
            <a:ext cx="3746343" cy="3146732"/>
          </a:xfrm>
          <a:custGeom>
            <a:avLst/>
            <a:gdLst>
              <a:gd name="connsiteX0" fmla="*/ 294968 w 3746343"/>
              <a:gd name="connsiteY0" fmla="*/ 285545 h 3146732"/>
              <a:gd name="connsiteX1" fmla="*/ 353961 w 3746343"/>
              <a:gd name="connsiteY1" fmla="*/ 182306 h 3146732"/>
              <a:gd name="connsiteX2" fmla="*/ 398206 w 3746343"/>
              <a:gd name="connsiteY2" fmla="*/ 93816 h 3146732"/>
              <a:gd name="connsiteX3" fmla="*/ 442451 w 3746343"/>
              <a:gd name="connsiteY3" fmla="*/ 64319 h 3146732"/>
              <a:gd name="connsiteX4" fmla="*/ 589935 w 3746343"/>
              <a:gd name="connsiteY4" fmla="*/ 20074 h 3146732"/>
              <a:gd name="connsiteX5" fmla="*/ 678426 w 3746343"/>
              <a:gd name="connsiteY5" fmla="*/ 5325 h 3146732"/>
              <a:gd name="connsiteX6" fmla="*/ 988142 w 3746343"/>
              <a:gd name="connsiteY6" fmla="*/ 20074 h 3146732"/>
              <a:gd name="connsiteX7" fmla="*/ 1017638 w 3746343"/>
              <a:gd name="connsiteY7" fmla="*/ 138061 h 3146732"/>
              <a:gd name="connsiteX8" fmla="*/ 1032387 w 3746343"/>
              <a:gd name="connsiteY8" fmla="*/ 182306 h 3146732"/>
              <a:gd name="connsiteX9" fmla="*/ 1002890 w 3746343"/>
              <a:gd name="connsiteY9" fmla="*/ 860732 h 3146732"/>
              <a:gd name="connsiteX10" fmla="*/ 929148 w 3746343"/>
              <a:gd name="connsiteY10" fmla="*/ 949222 h 3146732"/>
              <a:gd name="connsiteX11" fmla="*/ 870155 w 3746343"/>
              <a:gd name="connsiteY11" fmla="*/ 978719 h 3146732"/>
              <a:gd name="connsiteX12" fmla="*/ 825909 w 3746343"/>
              <a:gd name="connsiteY12" fmla="*/ 1008216 h 3146732"/>
              <a:gd name="connsiteX13" fmla="*/ 722671 w 3746343"/>
              <a:gd name="connsiteY13" fmla="*/ 1067209 h 3146732"/>
              <a:gd name="connsiteX14" fmla="*/ 693174 w 3746343"/>
              <a:gd name="connsiteY14" fmla="*/ 1111454 h 3146732"/>
              <a:gd name="connsiteX15" fmla="*/ 634180 w 3746343"/>
              <a:gd name="connsiteY15" fmla="*/ 1140951 h 3146732"/>
              <a:gd name="connsiteX16" fmla="*/ 545690 w 3746343"/>
              <a:gd name="connsiteY16" fmla="*/ 1199945 h 3146732"/>
              <a:gd name="connsiteX17" fmla="*/ 457200 w 3746343"/>
              <a:gd name="connsiteY17" fmla="*/ 1258938 h 3146732"/>
              <a:gd name="connsiteX18" fmla="*/ 412955 w 3746343"/>
              <a:gd name="connsiteY18" fmla="*/ 1288435 h 3146732"/>
              <a:gd name="connsiteX19" fmla="*/ 368709 w 3746343"/>
              <a:gd name="connsiteY19" fmla="*/ 1332680 h 3146732"/>
              <a:gd name="connsiteX20" fmla="*/ 265471 w 3746343"/>
              <a:gd name="connsiteY20" fmla="*/ 1406422 h 3146732"/>
              <a:gd name="connsiteX21" fmla="*/ 206477 w 3746343"/>
              <a:gd name="connsiteY21" fmla="*/ 1494912 h 3146732"/>
              <a:gd name="connsiteX22" fmla="*/ 176980 w 3746343"/>
              <a:gd name="connsiteY22" fmla="*/ 1583403 h 3146732"/>
              <a:gd name="connsiteX23" fmla="*/ 191729 w 3746343"/>
              <a:gd name="connsiteY23" fmla="*/ 1907867 h 3146732"/>
              <a:gd name="connsiteX24" fmla="*/ 221226 w 3746343"/>
              <a:gd name="connsiteY24" fmla="*/ 1952112 h 3146732"/>
              <a:gd name="connsiteX25" fmla="*/ 265471 w 3746343"/>
              <a:gd name="connsiteY25" fmla="*/ 2011106 h 3146732"/>
              <a:gd name="connsiteX26" fmla="*/ 353961 w 3746343"/>
              <a:gd name="connsiteY26" fmla="*/ 2099596 h 3146732"/>
              <a:gd name="connsiteX27" fmla="*/ 383458 w 3746343"/>
              <a:gd name="connsiteY27" fmla="*/ 2143841 h 3146732"/>
              <a:gd name="connsiteX28" fmla="*/ 486697 w 3746343"/>
              <a:gd name="connsiteY28" fmla="*/ 2217583 h 3146732"/>
              <a:gd name="connsiteX29" fmla="*/ 530942 w 3746343"/>
              <a:gd name="connsiteY29" fmla="*/ 2232332 h 3146732"/>
              <a:gd name="connsiteX30" fmla="*/ 560438 w 3746343"/>
              <a:gd name="connsiteY30" fmla="*/ 2276577 h 3146732"/>
              <a:gd name="connsiteX31" fmla="*/ 604684 w 3746343"/>
              <a:gd name="connsiteY31" fmla="*/ 2291325 h 3146732"/>
              <a:gd name="connsiteX32" fmla="*/ 648929 w 3746343"/>
              <a:gd name="connsiteY32" fmla="*/ 2320822 h 3146732"/>
              <a:gd name="connsiteX33" fmla="*/ 752168 w 3746343"/>
              <a:gd name="connsiteY33" fmla="*/ 2365067 h 3146732"/>
              <a:gd name="connsiteX34" fmla="*/ 855406 w 3746343"/>
              <a:gd name="connsiteY34" fmla="*/ 2424061 h 3146732"/>
              <a:gd name="connsiteX35" fmla="*/ 899651 w 3746343"/>
              <a:gd name="connsiteY35" fmla="*/ 2438809 h 3146732"/>
              <a:gd name="connsiteX36" fmla="*/ 973393 w 3746343"/>
              <a:gd name="connsiteY36" fmla="*/ 2468306 h 3146732"/>
              <a:gd name="connsiteX37" fmla="*/ 1135626 w 3746343"/>
              <a:gd name="connsiteY37" fmla="*/ 2542048 h 3146732"/>
              <a:gd name="connsiteX38" fmla="*/ 1179871 w 3746343"/>
              <a:gd name="connsiteY38" fmla="*/ 2556796 h 3146732"/>
              <a:gd name="connsiteX39" fmla="*/ 1238864 w 3746343"/>
              <a:gd name="connsiteY39" fmla="*/ 2571545 h 3146732"/>
              <a:gd name="connsiteX40" fmla="*/ 1548580 w 3746343"/>
              <a:gd name="connsiteY40" fmla="*/ 2689532 h 3146732"/>
              <a:gd name="connsiteX41" fmla="*/ 1637071 w 3746343"/>
              <a:gd name="connsiteY41" fmla="*/ 2704280 h 3146732"/>
              <a:gd name="connsiteX42" fmla="*/ 1681316 w 3746343"/>
              <a:gd name="connsiteY42" fmla="*/ 2719029 h 3146732"/>
              <a:gd name="connsiteX43" fmla="*/ 1755058 w 3746343"/>
              <a:gd name="connsiteY43" fmla="*/ 2763274 h 3146732"/>
              <a:gd name="connsiteX44" fmla="*/ 1873045 w 3746343"/>
              <a:gd name="connsiteY44" fmla="*/ 2778022 h 3146732"/>
              <a:gd name="connsiteX45" fmla="*/ 1976284 w 3746343"/>
              <a:gd name="connsiteY45" fmla="*/ 2807519 h 3146732"/>
              <a:gd name="connsiteX46" fmla="*/ 2020529 w 3746343"/>
              <a:gd name="connsiteY46" fmla="*/ 2822267 h 3146732"/>
              <a:gd name="connsiteX47" fmla="*/ 2123768 w 3746343"/>
              <a:gd name="connsiteY47" fmla="*/ 2837016 h 3146732"/>
              <a:gd name="connsiteX48" fmla="*/ 2241755 w 3746343"/>
              <a:gd name="connsiteY48" fmla="*/ 2822267 h 3146732"/>
              <a:gd name="connsiteX49" fmla="*/ 2300748 w 3746343"/>
              <a:gd name="connsiteY49" fmla="*/ 2807519 h 3146732"/>
              <a:gd name="connsiteX50" fmla="*/ 2374490 w 3746343"/>
              <a:gd name="connsiteY50" fmla="*/ 2792770 h 3146732"/>
              <a:gd name="connsiteX51" fmla="*/ 2477729 w 3746343"/>
              <a:gd name="connsiteY51" fmla="*/ 2748525 h 3146732"/>
              <a:gd name="connsiteX52" fmla="*/ 2580968 w 3746343"/>
              <a:gd name="connsiteY52" fmla="*/ 2689532 h 3146732"/>
              <a:gd name="connsiteX53" fmla="*/ 2625213 w 3746343"/>
              <a:gd name="connsiteY53" fmla="*/ 2645287 h 3146732"/>
              <a:gd name="connsiteX54" fmla="*/ 2669458 w 3746343"/>
              <a:gd name="connsiteY54" fmla="*/ 2615790 h 3146732"/>
              <a:gd name="connsiteX55" fmla="*/ 2757948 w 3746343"/>
              <a:gd name="connsiteY55" fmla="*/ 2497803 h 3146732"/>
              <a:gd name="connsiteX56" fmla="*/ 2772697 w 3746343"/>
              <a:gd name="connsiteY56" fmla="*/ 2453558 h 3146732"/>
              <a:gd name="connsiteX57" fmla="*/ 2831690 w 3746343"/>
              <a:gd name="connsiteY57" fmla="*/ 2394564 h 3146732"/>
              <a:gd name="connsiteX58" fmla="*/ 2861187 w 3746343"/>
              <a:gd name="connsiteY58" fmla="*/ 2350319 h 3146732"/>
              <a:gd name="connsiteX59" fmla="*/ 2920180 w 3746343"/>
              <a:gd name="connsiteY59" fmla="*/ 2291325 h 3146732"/>
              <a:gd name="connsiteX60" fmla="*/ 3008671 w 3746343"/>
              <a:gd name="connsiteY60" fmla="*/ 2173338 h 3146732"/>
              <a:gd name="connsiteX61" fmla="*/ 3067664 w 3746343"/>
              <a:gd name="connsiteY61" fmla="*/ 2084848 h 3146732"/>
              <a:gd name="connsiteX62" fmla="*/ 3111909 w 3746343"/>
              <a:gd name="connsiteY62" fmla="*/ 2040603 h 3146732"/>
              <a:gd name="connsiteX63" fmla="*/ 3185651 w 3746343"/>
              <a:gd name="connsiteY63" fmla="*/ 1937364 h 3146732"/>
              <a:gd name="connsiteX64" fmla="*/ 3229897 w 3746343"/>
              <a:gd name="connsiteY64" fmla="*/ 1819377 h 3146732"/>
              <a:gd name="connsiteX65" fmla="*/ 3244645 w 3746343"/>
              <a:gd name="connsiteY65" fmla="*/ 1760383 h 3146732"/>
              <a:gd name="connsiteX66" fmla="*/ 3274142 w 3746343"/>
              <a:gd name="connsiteY66" fmla="*/ 1716138 h 3146732"/>
              <a:gd name="connsiteX67" fmla="*/ 3303638 w 3746343"/>
              <a:gd name="connsiteY67" fmla="*/ 1657145 h 3146732"/>
              <a:gd name="connsiteX68" fmla="*/ 3333135 w 3746343"/>
              <a:gd name="connsiteY68" fmla="*/ 1494912 h 3146732"/>
              <a:gd name="connsiteX69" fmla="*/ 3362632 w 3746343"/>
              <a:gd name="connsiteY69" fmla="*/ 1376925 h 3146732"/>
              <a:gd name="connsiteX70" fmla="*/ 3392129 w 3746343"/>
              <a:gd name="connsiteY70" fmla="*/ 1244190 h 3146732"/>
              <a:gd name="connsiteX71" fmla="*/ 3406877 w 3746343"/>
              <a:gd name="connsiteY71" fmla="*/ 1111454 h 3146732"/>
              <a:gd name="connsiteX72" fmla="*/ 3436374 w 3746343"/>
              <a:gd name="connsiteY72" fmla="*/ 934474 h 3146732"/>
              <a:gd name="connsiteX73" fmla="*/ 3421626 w 3746343"/>
              <a:gd name="connsiteY73" fmla="*/ 506770 h 3146732"/>
              <a:gd name="connsiteX74" fmla="*/ 3347884 w 3746343"/>
              <a:gd name="connsiteY74" fmla="*/ 418280 h 3146732"/>
              <a:gd name="connsiteX75" fmla="*/ 3318387 w 3746343"/>
              <a:gd name="connsiteY75" fmla="*/ 374035 h 3146732"/>
              <a:gd name="connsiteX76" fmla="*/ 3274142 w 3746343"/>
              <a:gd name="connsiteY76" fmla="*/ 359287 h 3146732"/>
              <a:gd name="connsiteX77" fmla="*/ 3200400 w 3746343"/>
              <a:gd name="connsiteY77" fmla="*/ 329790 h 3146732"/>
              <a:gd name="connsiteX78" fmla="*/ 3126658 w 3746343"/>
              <a:gd name="connsiteY78" fmla="*/ 285545 h 3146732"/>
              <a:gd name="connsiteX79" fmla="*/ 3082413 w 3746343"/>
              <a:gd name="connsiteY79" fmla="*/ 270796 h 3146732"/>
              <a:gd name="connsiteX80" fmla="*/ 2949677 w 3746343"/>
              <a:gd name="connsiteY80" fmla="*/ 241300 h 3146732"/>
              <a:gd name="connsiteX81" fmla="*/ 2802193 w 3746343"/>
              <a:gd name="connsiteY81" fmla="*/ 197054 h 3146732"/>
              <a:gd name="connsiteX82" fmla="*/ 2684206 w 3746343"/>
              <a:gd name="connsiteY82" fmla="*/ 167558 h 3146732"/>
              <a:gd name="connsiteX83" fmla="*/ 2625213 w 3746343"/>
              <a:gd name="connsiteY83" fmla="*/ 152809 h 3146732"/>
              <a:gd name="connsiteX84" fmla="*/ 2580968 w 3746343"/>
              <a:gd name="connsiteY84" fmla="*/ 138061 h 3146732"/>
              <a:gd name="connsiteX85" fmla="*/ 2418735 w 3746343"/>
              <a:gd name="connsiteY85" fmla="*/ 241300 h 3146732"/>
              <a:gd name="connsiteX86" fmla="*/ 2300748 w 3746343"/>
              <a:gd name="connsiteY86" fmla="*/ 359287 h 3146732"/>
              <a:gd name="connsiteX87" fmla="*/ 2256503 w 3746343"/>
              <a:gd name="connsiteY87" fmla="*/ 447777 h 3146732"/>
              <a:gd name="connsiteX88" fmla="*/ 2153264 w 3746343"/>
              <a:gd name="connsiteY88" fmla="*/ 580512 h 3146732"/>
              <a:gd name="connsiteX89" fmla="*/ 2094271 w 3746343"/>
              <a:gd name="connsiteY89" fmla="*/ 639506 h 3146732"/>
              <a:gd name="connsiteX90" fmla="*/ 2005780 w 3746343"/>
              <a:gd name="connsiteY90" fmla="*/ 786990 h 3146732"/>
              <a:gd name="connsiteX91" fmla="*/ 1976284 w 3746343"/>
              <a:gd name="connsiteY91" fmla="*/ 831235 h 3146732"/>
              <a:gd name="connsiteX92" fmla="*/ 1946787 w 3746343"/>
              <a:gd name="connsiteY92" fmla="*/ 890229 h 3146732"/>
              <a:gd name="connsiteX93" fmla="*/ 1902542 w 3746343"/>
              <a:gd name="connsiteY93" fmla="*/ 919725 h 3146732"/>
              <a:gd name="connsiteX94" fmla="*/ 1799303 w 3746343"/>
              <a:gd name="connsiteY94" fmla="*/ 1052461 h 3146732"/>
              <a:gd name="connsiteX95" fmla="*/ 1740309 w 3746343"/>
              <a:gd name="connsiteY95" fmla="*/ 1155700 h 3146732"/>
              <a:gd name="connsiteX96" fmla="*/ 1696064 w 3746343"/>
              <a:gd name="connsiteY96" fmla="*/ 1199945 h 3146732"/>
              <a:gd name="connsiteX97" fmla="*/ 1637071 w 3746343"/>
              <a:gd name="connsiteY97" fmla="*/ 1273687 h 3146732"/>
              <a:gd name="connsiteX98" fmla="*/ 1622322 w 3746343"/>
              <a:gd name="connsiteY98" fmla="*/ 1332680 h 3146732"/>
              <a:gd name="connsiteX99" fmla="*/ 1548580 w 3746343"/>
              <a:gd name="connsiteY99" fmla="*/ 1435919 h 3146732"/>
              <a:gd name="connsiteX100" fmla="*/ 1371600 w 3746343"/>
              <a:gd name="connsiteY100" fmla="*/ 1583403 h 3146732"/>
              <a:gd name="connsiteX101" fmla="*/ 1297858 w 3746343"/>
              <a:gd name="connsiteY101" fmla="*/ 1657145 h 3146732"/>
              <a:gd name="connsiteX102" fmla="*/ 1194619 w 3746343"/>
              <a:gd name="connsiteY102" fmla="*/ 1789880 h 3146732"/>
              <a:gd name="connsiteX103" fmla="*/ 1106129 w 3746343"/>
              <a:gd name="connsiteY103" fmla="*/ 1878370 h 3146732"/>
              <a:gd name="connsiteX104" fmla="*/ 1032387 w 3746343"/>
              <a:gd name="connsiteY104" fmla="*/ 1966861 h 3146732"/>
              <a:gd name="connsiteX105" fmla="*/ 943897 w 3746343"/>
              <a:gd name="connsiteY105" fmla="*/ 2055351 h 3146732"/>
              <a:gd name="connsiteX106" fmla="*/ 870155 w 3746343"/>
              <a:gd name="connsiteY106" fmla="*/ 2114345 h 3146732"/>
              <a:gd name="connsiteX107" fmla="*/ 796413 w 3746343"/>
              <a:gd name="connsiteY107" fmla="*/ 2202835 h 3146732"/>
              <a:gd name="connsiteX108" fmla="*/ 678426 w 3746343"/>
              <a:gd name="connsiteY108" fmla="*/ 2276577 h 3146732"/>
              <a:gd name="connsiteX109" fmla="*/ 634180 w 3746343"/>
              <a:gd name="connsiteY109" fmla="*/ 2320822 h 3146732"/>
              <a:gd name="connsiteX110" fmla="*/ 545690 w 3746343"/>
              <a:gd name="connsiteY110" fmla="*/ 2365067 h 3146732"/>
              <a:gd name="connsiteX111" fmla="*/ 457200 w 3746343"/>
              <a:gd name="connsiteY111" fmla="*/ 2409312 h 3146732"/>
              <a:gd name="connsiteX112" fmla="*/ 398206 w 3746343"/>
              <a:gd name="connsiteY112" fmla="*/ 2438809 h 3146732"/>
              <a:gd name="connsiteX113" fmla="*/ 324464 w 3746343"/>
              <a:gd name="connsiteY113" fmla="*/ 2453558 h 3146732"/>
              <a:gd name="connsiteX114" fmla="*/ 265471 w 3746343"/>
              <a:gd name="connsiteY114" fmla="*/ 2468306 h 3146732"/>
              <a:gd name="connsiteX115" fmla="*/ 14748 w 3746343"/>
              <a:gd name="connsiteY115" fmla="*/ 2409312 h 3146732"/>
              <a:gd name="connsiteX116" fmla="*/ 0 w 3746343"/>
              <a:gd name="connsiteY116" fmla="*/ 2365067 h 3146732"/>
              <a:gd name="connsiteX117" fmla="*/ 14748 w 3746343"/>
              <a:gd name="connsiteY117" fmla="*/ 1937364 h 3146732"/>
              <a:gd name="connsiteX118" fmla="*/ 29497 w 3746343"/>
              <a:gd name="connsiteY118" fmla="*/ 1834125 h 3146732"/>
              <a:gd name="connsiteX119" fmla="*/ 58993 w 3746343"/>
              <a:gd name="connsiteY119" fmla="*/ 1612900 h 3146732"/>
              <a:gd name="connsiteX120" fmla="*/ 73742 w 3746343"/>
              <a:gd name="connsiteY120" fmla="*/ 1494912 h 3146732"/>
              <a:gd name="connsiteX121" fmla="*/ 88490 w 3746343"/>
              <a:gd name="connsiteY121" fmla="*/ 1406422 h 3146732"/>
              <a:gd name="connsiteX122" fmla="*/ 103238 w 3746343"/>
              <a:gd name="connsiteY122" fmla="*/ 1199945 h 3146732"/>
              <a:gd name="connsiteX123" fmla="*/ 132735 w 3746343"/>
              <a:gd name="connsiteY123" fmla="*/ 1067209 h 3146732"/>
              <a:gd name="connsiteX124" fmla="*/ 162232 w 3746343"/>
              <a:gd name="connsiteY124" fmla="*/ 934474 h 3146732"/>
              <a:gd name="connsiteX125" fmla="*/ 176980 w 3746343"/>
              <a:gd name="connsiteY125" fmla="*/ 875480 h 3146732"/>
              <a:gd name="connsiteX126" fmla="*/ 206477 w 3746343"/>
              <a:gd name="connsiteY126" fmla="*/ 831235 h 3146732"/>
              <a:gd name="connsiteX127" fmla="*/ 280219 w 3746343"/>
              <a:gd name="connsiteY127" fmla="*/ 816487 h 3146732"/>
              <a:gd name="connsiteX128" fmla="*/ 516193 w 3746343"/>
              <a:gd name="connsiteY128" fmla="*/ 845983 h 3146732"/>
              <a:gd name="connsiteX129" fmla="*/ 560438 w 3746343"/>
              <a:gd name="connsiteY129" fmla="*/ 860732 h 3146732"/>
              <a:gd name="connsiteX130" fmla="*/ 634180 w 3746343"/>
              <a:gd name="connsiteY130" fmla="*/ 875480 h 3146732"/>
              <a:gd name="connsiteX131" fmla="*/ 737419 w 3746343"/>
              <a:gd name="connsiteY131" fmla="*/ 904977 h 3146732"/>
              <a:gd name="connsiteX132" fmla="*/ 796413 w 3746343"/>
              <a:gd name="connsiteY132" fmla="*/ 919725 h 3146732"/>
              <a:gd name="connsiteX133" fmla="*/ 884903 w 3746343"/>
              <a:gd name="connsiteY133" fmla="*/ 949222 h 3146732"/>
              <a:gd name="connsiteX134" fmla="*/ 958645 w 3746343"/>
              <a:gd name="connsiteY134" fmla="*/ 963970 h 3146732"/>
              <a:gd name="connsiteX135" fmla="*/ 1002890 w 3746343"/>
              <a:gd name="connsiteY135" fmla="*/ 978719 h 3146732"/>
              <a:gd name="connsiteX136" fmla="*/ 1061884 w 3746343"/>
              <a:gd name="connsiteY136" fmla="*/ 993467 h 3146732"/>
              <a:gd name="connsiteX137" fmla="*/ 1150374 w 3746343"/>
              <a:gd name="connsiteY137" fmla="*/ 1037712 h 3146732"/>
              <a:gd name="connsiteX138" fmla="*/ 1253613 w 3746343"/>
              <a:gd name="connsiteY138" fmla="*/ 1067209 h 3146732"/>
              <a:gd name="connsiteX139" fmla="*/ 1297858 w 3746343"/>
              <a:gd name="connsiteY139" fmla="*/ 1096706 h 3146732"/>
              <a:gd name="connsiteX140" fmla="*/ 1342103 w 3746343"/>
              <a:gd name="connsiteY140" fmla="*/ 1111454 h 3146732"/>
              <a:gd name="connsiteX141" fmla="*/ 1401097 w 3746343"/>
              <a:gd name="connsiteY141" fmla="*/ 1140951 h 3146732"/>
              <a:gd name="connsiteX142" fmla="*/ 1445342 w 3746343"/>
              <a:gd name="connsiteY142" fmla="*/ 1155700 h 3146732"/>
              <a:gd name="connsiteX143" fmla="*/ 1504335 w 3746343"/>
              <a:gd name="connsiteY143" fmla="*/ 1185196 h 3146732"/>
              <a:gd name="connsiteX144" fmla="*/ 1607574 w 3746343"/>
              <a:gd name="connsiteY144" fmla="*/ 1258938 h 3146732"/>
              <a:gd name="connsiteX145" fmla="*/ 1696064 w 3746343"/>
              <a:gd name="connsiteY145" fmla="*/ 1332680 h 3146732"/>
              <a:gd name="connsiteX146" fmla="*/ 1755058 w 3746343"/>
              <a:gd name="connsiteY146" fmla="*/ 1421170 h 3146732"/>
              <a:gd name="connsiteX147" fmla="*/ 1814051 w 3746343"/>
              <a:gd name="connsiteY147" fmla="*/ 1524409 h 3146732"/>
              <a:gd name="connsiteX148" fmla="*/ 1858297 w 3746343"/>
              <a:gd name="connsiteY148" fmla="*/ 1583403 h 3146732"/>
              <a:gd name="connsiteX149" fmla="*/ 1887793 w 3746343"/>
              <a:gd name="connsiteY149" fmla="*/ 1627648 h 3146732"/>
              <a:gd name="connsiteX150" fmla="*/ 1961535 w 3746343"/>
              <a:gd name="connsiteY150" fmla="*/ 1730887 h 3146732"/>
              <a:gd name="connsiteX151" fmla="*/ 1991032 w 3746343"/>
              <a:gd name="connsiteY151" fmla="*/ 1819377 h 3146732"/>
              <a:gd name="connsiteX152" fmla="*/ 2064774 w 3746343"/>
              <a:gd name="connsiteY152" fmla="*/ 1937364 h 3146732"/>
              <a:gd name="connsiteX153" fmla="*/ 2094271 w 3746343"/>
              <a:gd name="connsiteY153" fmla="*/ 2011106 h 3146732"/>
              <a:gd name="connsiteX154" fmla="*/ 2138516 w 3746343"/>
              <a:gd name="connsiteY154" fmla="*/ 2055351 h 3146732"/>
              <a:gd name="connsiteX155" fmla="*/ 2197509 w 3746343"/>
              <a:gd name="connsiteY155" fmla="*/ 2143841 h 3146732"/>
              <a:gd name="connsiteX156" fmla="*/ 2330245 w 3746343"/>
              <a:gd name="connsiteY156" fmla="*/ 2261829 h 3146732"/>
              <a:gd name="connsiteX157" fmla="*/ 2330245 w 3746343"/>
              <a:gd name="connsiteY157" fmla="*/ 2261829 h 3146732"/>
              <a:gd name="connsiteX158" fmla="*/ 2403987 w 3746343"/>
              <a:gd name="connsiteY158" fmla="*/ 2320822 h 3146732"/>
              <a:gd name="connsiteX159" fmla="*/ 2462980 w 3746343"/>
              <a:gd name="connsiteY159" fmla="*/ 2379816 h 3146732"/>
              <a:gd name="connsiteX160" fmla="*/ 2536722 w 3746343"/>
              <a:gd name="connsiteY160" fmla="*/ 2409312 h 3146732"/>
              <a:gd name="connsiteX161" fmla="*/ 2713703 w 3746343"/>
              <a:gd name="connsiteY161" fmla="*/ 2542048 h 3146732"/>
              <a:gd name="connsiteX162" fmla="*/ 2846438 w 3746343"/>
              <a:gd name="connsiteY162" fmla="*/ 2630538 h 3146732"/>
              <a:gd name="connsiteX163" fmla="*/ 2920180 w 3746343"/>
              <a:gd name="connsiteY163" fmla="*/ 2660035 h 3146732"/>
              <a:gd name="connsiteX164" fmla="*/ 2993922 w 3746343"/>
              <a:gd name="connsiteY164" fmla="*/ 2704280 h 3146732"/>
              <a:gd name="connsiteX165" fmla="*/ 3052916 w 3746343"/>
              <a:gd name="connsiteY165" fmla="*/ 2719029 h 3146732"/>
              <a:gd name="connsiteX166" fmla="*/ 3141406 w 3746343"/>
              <a:gd name="connsiteY166" fmla="*/ 2748525 h 3146732"/>
              <a:gd name="connsiteX167" fmla="*/ 3244645 w 3746343"/>
              <a:gd name="connsiteY167" fmla="*/ 2733777 h 3146732"/>
              <a:gd name="connsiteX168" fmla="*/ 3288890 w 3746343"/>
              <a:gd name="connsiteY168" fmla="*/ 2689532 h 3146732"/>
              <a:gd name="connsiteX169" fmla="*/ 3362632 w 3746343"/>
              <a:gd name="connsiteY169" fmla="*/ 2571545 h 3146732"/>
              <a:gd name="connsiteX170" fmla="*/ 3421626 w 3746343"/>
              <a:gd name="connsiteY170" fmla="*/ 2453558 h 3146732"/>
              <a:gd name="connsiteX171" fmla="*/ 3465871 w 3746343"/>
              <a:gd name="connsiteY171" fmla="*/ 2291325 h 3146732"/>
              <a:gd name="connsiteX172" fmla="*/ 3480619 w 3746343"/>
              <a:gd name="connsiteY172" fmla="*/ 2247080 h 3146732"/>
              <a:gd name="connsiteX173" fmla="*/ 3510116 w 3746343"/>
              <a:gd name="connsiteY173" fmla="*/ 2188087 h 3146732"/>
              <a:gd name="connsiteX174" fmla="*/ 3569109 w 3746343"/>
              <a:gd name="connsiteY174" fmla="*/ 2055351 h 3146732"/>
              <a:gd name="connsiteX175" fmla="*/ 3598606 w 3746343"/>
              <a:gd name="connsiteY175" fmla="*/ 1907867 h 3146732"/>
              <a:gd name="connsiteX176" fmla="*/ 3642851 w 3746343"/>
              <a:gd name="connsiteY176" fmla="*/ 1775132 h 3146732"/>
              <a:gd name="connsiteX177" fmla="*/ 3657600 w 3746343"/>
              <a:gd name="connsiteY177" fmla="*/ 1730887 h 3146732"/>
              <a:gd name="connsiteX178" fmla="*/ 3672348 w 3746343"/>
              <a:gd name="connsiteY178" fmla="*/ 1657145 h 3146732"/>
              <a:gd name="connsiteX179" fmla="*/ 3701845 w 3746343"/>
              <a:gd name="connsiteY179" fmla="*/ 1539158 h 3146732"/>
              <a:gd name="connsiteX180" fmla="*/ 3746090 w 3746343"/>
              <a:gd name="connsiteY180" fmla="*/ 1332680 h 3146732"/>
              <a:gd name="connsiteX181" fmla="*/ 3731342 w 3746343"/>
              <a:gd name="connsiteY181" fmla="*/ 1140951 h 3146732"/>
              <a:gd name="connsiteX182" fmla="*/ 3657600 w 3746343"/>
              <a:gd name="connsiteY182" fmla="*/ 1126203 h 3146732"/>
              <a:gd name="connsiteX183" fmla="*/ 3613355 w 3746343"/>
              <a:gd name="connsiteY183" fmla="*/ 1111454 h 3146732"/>
              <a:gd name="connsiteX184" fmla="*/ 3539613 w 3746343"/>
              <a:gd name="connsiteY184" fmla="*/ 1096706 h 3146732"/>
              <a:gd name="connsiteX185" fmla="*/ 3377380 w 3746343"/>
              <a:gd name="connsiteY185" fmla="*/ 1067209 h 3146732"/>
              <a:gd name="connsiteX186" fmla="*/ 3288890 w 3746343"/>
              <a:gd name="connsiteY186" fmla="*/ 1037712 h 3146732"/>
              <a:gd name="connsiteX187" fmla="*/ 3244645 w 3746343"/>
              <a:gd name="connsiteY187" fmla="*/ 1008216 h 3146732"/>
              <a:gd name="connsiteX188" fmla="*/ 3038168 w 3746343"/>
              <a:gd name="connsiteY188" fmla="*/ 978719 h 3146732"/>
              <a:gd name="connsiteX189" fmla="*/ 2920180 w 3746343"/>
              <a:gd name="connsiteY189" fmla="*/ 949222 h 3146732"/>
              <a:gd name="connsiteX190" fmla="*/ 2772697 w 3746343"/>
              <a:gd name="connsiteY190" fmla="*/ 890229 h 3146732"/>
              <a:gd name="connsiteX191" fmla="*/ 2536722 w 3746343"/>
              <a:gd name="connsiteY191" fmla="*/ 875480 h 3146732"/>
              <a:gd name="connsiteX192" fmla="*/ 2330245 w 3746343"/>
              <a:gd name="connsiteY192" fmla="*/ 831235 h 3146732"/>
              <a:gd name="connsiteX193" fmla="*/ 2153264 w 3746343"/>
              <a:gd name="connsiteY193" fmla="*/ 801738 h 3146732"/>
              <a:gd name="connsiteX194" fmla="*/ 2005780 w 3746343"/>
              <a:gd name="connsiteY194" fmla="*/ 772241 h 3146732"/>
              <a:gd name="connsiteX195" fmla="*/ 1887793 w 3746343"/>
              <a:gd name="connsiteY195" fmla="*/ 727996 h 3146732"/>
              <a:gd name="connsiteX196" fmla="*/ 1784555 w 3746343"/>
              <a:gd name="connsiteY196" fmla="*/ 698500 h 3146732"/>
              <a:gd name="connsiteX197" fmla="*/ 1637071 w 3746343"/>
              <a:gd name="connsiteY197" fmla="*/ 683751 h 3146732"/>
              <a:gd name="connsiteX198" fmla="*/ 1548580 w 3746343"/>
              <a:gd name="connsiteY198" fmla="*/ 669003 h 3146732"/>
              <a:gd name="connsiteX199" fmla="*/ 1356851 w 3746343"/>
              <a:gd name="connsiteY199" fmla="*/ 624758 h 3146732"/>
              <a:gd name="connsiteX200" fmla="*/ 1017638 w 3746343"/>
              <a:gd name="connsiteY200" fmla="*/ 580512 h 3146732"/>
              <a:gd name="connsiteX201" fmla="*/ 929148 w 3746343"/>
              <a:gd name="connsiteY201" fmla="*/ 565764 h 3146732"/>
              <a:gd name="connsiteX202" fmla="*/ 678426 w 3746343"/>
              <a:gd name="connsiteY202" fmla="*/ 521519 h 3146732"/>
              <a:gd name="connsiteX203" fmla="*/ 619432 w 3746343"/>
              <a:gd name="connsiteY203" fmla="*/ 506770 h 3146732"/>
              <a:gd name="connsiteX204" fmla="*/ 457200 w 3746343"/>
              <a:gd name="connsiteY204" fmla="*/ 492022 h 3146732"/>
              <a:gd name="connsiteX205" fmla="*/ 324464 w 3746343"/>
              <a:gd name="connsiteY205" fmla="*/ 477274 h 3146732"/>
              <a:gd name="connsiteX206" fmla="*/ 294968 w 3746343"/>
              <a:gd name="connsiteY206" fmla="*/ 418280 h 3146732"/>
              <a:gd name="connsiteX207" fmla="*/ 309716 w 3746343"/>
              <a:gd name="connsiteY207" fmla="*/ 270796 h 3146732"/>
              <a:gd name="connsiteX208" fmla="*/ 353961 w 3746343"/>
              <a:gd name="connsiteY208" fmla="*/ 241300 h 3146732"/>
              <a:gd name="connsiteX209" fmla="*/ 530942 w 3746343"/>
              <a:gd name="connsiteY209" fmla="*/ 197054 h 3146732"/>
              <a:gd name="connsiteX210" fmla="*/ 1489587 w 3746343"/>
              <a:gd name="connsiteY210" fmla="*/ 211803 h 3146732"/>
              <a:gd name="connsiteX211" fmla="*/ 1563329 w 3746343"/>
              <a:gd name="connsiteY211" fmla="*/ 226551 h 3146732"/>
              <a:gd name="connsiteX212" fmla="*/ 1651819 w 3746343"/>
              <a:gd name="connsiteY212" fmla="*/ 241300 h 3146732"/>
              <a:gd name="connsiteX213" fmla="*/ 1710813 w 3746343"/>
              <a:gd name="connsiteY213" fmla="*/ 256048 h 3146732"/>
              <a:gd name="connsiteX214" fmla="*/ 2241755 w 3746343"/>
              <a:gd name="connsiteY214" fmla="*/ 270796 h 3146732"/>
              <a:gd name="connsiteX215" fmla="*/ 2330245 w 3746343"/>
              <a:gd name="connsiteY215" fmla="*/ 329790 h 3146732"/>
              <a:gd name="connsiteX216" fmla="*/ 2389238 w 3746343"/>
              <a:gd name="connsiteY216" fmla="*/ 433029 h 3146732"/>
              <a:gd name="connsiteX217" fmla="*/ 2418735 w 3746343"/>
              <a:gd name="connsiteY217" fmla="*/ 506770 h 3146732"/>
              <a:gd name="connsiteX218" fmla="*/ 2477729 w 3746343"/>
              <a:gd name="connsiteY218" fmla="*/ 654254 h 3146732"/>
              <a:gd name="connsiteX219" fmla="*/ 2492477 w 3746343"/>
              <a:gd name="connsiteY219" fmla="*/ 713248 h 3146732"/>
              <a:gd name="connsiteX220" fmla="*/ 2536722 w 3746343"/>
              <a:gd name="connsiteY220" fmla="*/ 845983 h 3146732"/>
              <a:gd name="connsiteX221" fmla="*/ 2507226 w 3746343"/>
              <a:gd name="connsiteY221" fmla="*/ 1214693 h 3146732"/>
              <a:gd name="connsiteX222" fmla="*/ 2477729 w 3746343"/>
              <a:gd name="connsiteY222" fmla="*/ 1273687 h 3146732"/>
              <a:gd name="connsiteX223" fmla="*/ 2433484 w 3746343"/>
              <a:gd name="connsiteY223" fmla="*/ 1435919 h 3146732"/>
              <a:gd name="connsiteX224" fmla="*/ 2403987 w 3746343"/>
              <a:gd name="connsiteY224" fmla="*/ 1568654 h 3146732"/>
              <a:gd name="connsiteX225" fmla="*/ 2359742 w 3746343"/>
              <a:gd name="connsiteY225" fmla="*/ 1627648 h 3146732"/>
              <a:gd name="connsiteX226" fmla="*/ 2300748 w 3746343"/>
              <a:gd name="connsiteY226" fmla="*/ 1745635 h 3146732"/>
              <a:gd name="connsiteX227" fmla="*/ 2212258 w 3746343"/>
              <a:gd name="connsiteY227" fmla="*/ 1834125 h 3146732"/>
              <a:gd name="connsiteX228" fmla="*/ 2182761 w 3746343"/>
              <a:gd name="connsiteY228" fmla="*/ 1878370 h 3146732"/>
              <a:gd name="connsiteX229" fmla="*/ 2138516 w 3746343"/>
              <a:gd name="connsiteY229" fmla="*/ 1907867 h 3146732"/>
              <a:gd name="connsiteX230" fmla="*/ 2050026 w 3746343"/>
              <a:gd name="connsiteY230" fmla="*/ 1996358 h 3146732"/>
              <a:gd name="connsiteX231" fmla="*/ 2005780 w 3746343"/>
              <a:gd name="connsiteY231" fmla="*/ 2040603 h 3146732"/>
              <a:gd name="connsiteX232" fmla="*/ 1946787 w 3746343"/>
              <a:gd name="connsiteY232" fmla="*/ 2070100 h 3146732"/>
              <a:gd name="connsiteX233" fmla="*/ 1887793 w 3746343"/>
              <a:gd name="connsiteY233" fmla="*/ 2114345 h 3146732"/>
              <a:gd name="connsiteX234" fmla="*/ 1828800 w 3746343"/>
              <a:gd name="connsiteY234" fmla="*/ 2129093 h 3146732"/>
              <a:gd name="connsiteX235" fmla="*/ 1769806 w 3746343"/>
              <a:gd name="connsiteY235" fmla="*/ 2173338 h 3146732"/>
              <a:gd name="connsiteX236" fmla="*/ 1725561 w 3746343"/>
              <a:gd name="connsiteY236" fmla="*/ 2217583 h 3146732"/>
              <a:gd name="connsiteX237" fmla="*/ 1607574 w 3746343"/>
              <a:gd name="connsiteY237" fmla="*/ 2261829 h 3146732"/>
              <a:gd name="connsiteX238" fmla="*/ 1474838 w 3746343"/>
              <a:gd name="connsiteY238" fmla="*/ 2335570 h 3146732"/>
              <a:gd name="connsiteX239" fmla="*/ 1430593 w 3746343"/>
              <a:gd name="connsiteY239" fmla="*/ 2365067 h 3146732"/>
              <a:gd name="connsiteX240" fmla="*/ 1356851 w 3746343"/>
              <a:gd name="connsiteY240" fmla="*/ 2394564 h 3146732"/>
              <a:gd name="connsiteX241" fmla="*/ 1238864 w 3746343"/>
              <a:gd name="connsiteY241" fmla="*/ 2483054 h 3146732"/>
              <a:gd name="connsiteX242" fmla="*/ 1194619 w 3746343"/>
              <a:gd name="connsiteY242" fmla="*/ 2512551 h 3146732"/>
              <a:gd name="connsiteX243" fmla="*/ 1135626 w 3746343"/>
              <a:gd name="connsiteY243" fmla="*/ 2527300 h 3146732"/>
              <a:gd name="connsiteX244" fmla="*/ 1091380 w 3746343"/>
              <a:gd name="connsiteY244" fmla="*/ 2542048 h 3146732"/>
              <a:gd name="connsiteX245" fmla="*/ 899651 w 3746343"/>
              <a:gd name="connsiteY245" fmla="*/ 2527300 h 3146732"/>
              <a:gd name="connsiteX246" fmla="*/ 840658 w 3746343"/>
              <a:gd name="connsiteY246" fmla="*/ 2438809 h 3146732"/>
              <a:gd name="connsiteX247" fmla="*/ 796413 w 3746343"/>
              <a:gd name="connsiteY247" fmla="*/ 2394564 h 3146732"/>
              <a:gd name="connsiteX248" fmla="*/ 737419 w 3746343"/>
              <a:gd name="connsiteY248" fmla="*/ 2320822 h 3146732"/>
              <a:gd name="connsiteX249" fmla="*/ 722671 w 3746343"/>
              <a:gd name="connsiteY249" fmla="*/ 2261829 h 3146732"/>
              <a:gd name="connsiteX250" fmla="*/ 693174 w 3746343"/>
              <a:gd name="connsiteY250" fmla="*/ 2173338 h 3146732"/>
              <a:gd name="connsiteX251" fmla="*/ 648929 w 3746343"/>
              <a:gd name="connsiteY251" fmla="*/ 1981609 h 3146732"/>
              <a:gd name="connsiteX252" fmla="*/ 634180 w 3746343"/>
              <a:gd name="connsiteY252" fmla="*/ 1863622 h 3146732"/>
              <a:gd name="connsiteX253" fmla="*/ 619432 w 3746343"/>
              <a:gd name="connsiteY253" fmla="*/ 1760383 h 3146732"/>
              <a:gd name="connsiteX254" fmla="*/ 604684 w 3746343"/>
              <a:gd name="connsiteY254" fmla="*/ 1701390 h 3146732"/>
              <a:gd name="connsiteX255" fmla="*/ 589935 w 3746343"/>
              <a:gd name="connsiteY255" fmla="*/ 1568654 h 3146732"/>
              <a:gd name="connsiteX256" fmla="*/ 958645 w 3746343"/>
              <a:gd name="connsiteY256" fmla="*/ 1406422 h 3146732"/>
              <a:gd name="connsiteX257" fmla="*/ 1002890 w 3746343"/>
              <a:gd name="connsiteY257" fmla="*/ 1435919 h 3146732"/>
              <a:gd name="connsiteX258" fmla="*/ 1047135 w 3746343"/>
              <a:gd name="connsiteY258" fmla="*/ 1450667 h 3146732"/>
              <a:gd name="connsiteX259" fmla="*/ 1135626 w 3746343"/>
              <a:gd name="connsiteY259" fmla="*/ 1509661 h 3146732"/>
              <a:gd name="connsiteX260" fmla="*/ 1238864 w 3746343"/>
              <a:gd name="connsiteY260" fmla="*/ 1642396 h 3146732"/>
              <a:gd name="connsiteX261" fmla="*/ 1312606 w 3746343"/>
              <a:gd name="connsiteY261" fmla="*/ 1775132 h 3146732"/>
              <a:gd name="connsiteX262" fmla="*/ 1401097 w 3746343"/>
              <a:gd name="connsiteY262" fmla="*/ 1922616 h 3146732"/>
              <a:gd name="connsiteX263" fmla="*/ 1460090 w 3746343"/>
              <a:gd name="connsiteY263" fmla="*/ 1966861 h 3146732"/>
              <a:gd name="connsiteX264" fmla="*/ 1533832 w 3746343"/>
              <a:gd name="connsiteY264" fmla="*/ 2040603 h 3146732"/>
              <a:gd name="connsiteX265" fmla="*/ 1563329 w 3746343"/>
              <a:gd name="connsiteY265" fmla="*/ 2084848 h 3146732"/>
              <a:gd name="connsiteX266" fmla="*/ 1666568 w 3746343"/>
              <a:gd name="connsiteY266" fmla="*/ 2143841 h 3146732"/>
              <a:gd name="connsiteX267" fmla="*/ 1740309 w 3746343"/>
              <a:gd name="connsiteY267" fmla="*/ 2217583 h 3146732"/>
              <a:gd name="connsiteX268" fmla="*/ 1828800 w 3746343"/>
              <a:gd name="connsiteY268" fmla="*/ 2320822 h 3146732"/>
              <a:gd name="connsiteX269" fmla="*/ 1917290 w 3746343"/>
              <a:gd name="connsiteY269" fmla="*/ 2394564 h 3146732"/>
              <a:gd name="connsiteX270" fmla="*/ 2020529 w 3746343"/>
              <a:gd name="connsiteY270" fmla="*/ 2527300 h 3146732"/>
              <a:gd name="connsiteX271" fmla="*/ 2020529 w 3746343"/>
              <a:gd name="connsiteY271" fmla="*/ 2527300 h 3146732"/>
              <a:gd name="connsiteX272" fmla="*/ 2094271 w 3746343"/>
              <a:gd name="connsiteY272" fmla="*/ 2615790 h 3146732"/>
              <a:gd name="connsiteX273" fmla="*/ 2138516 w 3746343"/>
              <a:gd name="connsiteY273" fmla="*/ 2704280 h 3146732"/>
              <a:gd name="connsiteX274" fmla="*/ 2168013 w 3746343"/>
              <a:gd name="connsiteY274" fmla="*/ 2748525 h 3146732"/>
              <a:gd name="connsiteX275" fmla="*/ 2212258 w 3746343"/>
              <a:gd name="connsiteY275" fmla="*/ 2925506 h 3146732"/>
              <a:gd name="connsiteX276" fmla="*/ 2344993 w 3746343"/>
              <a:gd name="connsiteY276" fmla="*/ 3043493 h 3146732"/>
              <a:gd name="connsiteX277" fmla="*/ 2448232 w 3746343"/>
              <a:gd name="connsiteY277" fmla="*/ 3117235 h 3146732"/>
              <a:gd name="connsiteX278" fmla="*/ 2536722 w 3746343"/>
              <a:gd name="connsiteY278" fmla="*/ 3146732 h 3146732"/>
              <a:gd name="connsiteX279" fmla="*/ 2684206 w 3746343"/>
              <a:gd name="connsiteY279" fmla="*/ 3117235 h 3146732"/>
              <a:gd name="connsiteX280" fmla="*/ 2772697 w 3746343"/>
              <a:gd name="connsiteY280" fmla="*/ 3058241 h 3146732"/>
              <a:gd name="connsiteX281" fmla="*/ 2831690 w 3746343"/>
              <a:gd name="connsiteY281" fmla="*/ 3028745 h 3146732"/>
              <a:gd name="connsiteX282" fmla="*/ 2964426 w 3746343"/>
              <a:gd name="connsiteY282" fmla="*/ 2925506 h 3146732"/>
              <a:gd name="connsiteX283" fmla="*/ 3008671 w 3746343"/>
              <a:gd name="connsiteY283" fmla="*/ 2837016 h 3146732"/>
              <a:gd name="connsiteX284" fmla="*/ 3038168 w 3746343"/>
              <a:gd name="connsiteY284" fmla="*/ 2792770 h 3146732"/>
              <a:gd name="connsiteX285" fmla="*/ 3082413 w 3746343"/>
              <a:gd name="connsiteY285" fmla="*/ 2719029 h 3146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</a:cxnLst>
            <a:rect l="l" t="t" r="r" b="b"/>
            <a:pathLst>
              <a:path w="3746343" h="3146732">
                <a:moveTo>
                  <a:pt x="294968" y="285545"/>
                </a:moveTo>
                <a:cubicBezTo>
                  <a:pt x="327514" y="122813"/>
                  <a:pt x="278732" y="276343"/>
                  <a:pt x="353961" y="182306"/>
                </a:cubicBezTo>
                <a:cubicBezTo>
                  <a:pt x="449922" y="62354"/>
                  <a:pt x="273879" y="218143"/>
                  <a:pt x="398206" y="93816"/>
                </a:cubicBezTo>
                <a:cubicBezTo>
                  <a:pt x="410740" y="81282"/>
                  <a:pt x="426253" y="71518"/>
                  <a:pt x="442451" y="64319"/>
                </a:cubicBezTo>
                <a:cubicBezTo>
                  <a:pt x="473236" y="50637"/>
                  <a:pt x="550933" y="27875"/>
                  <a:pt x="589935" y="20074"/>
                </a:cubicBezTo>
                <a:cubicBezTo>
                  <a:pt x="619258" y="14209"/>
                  <a:pt x="648929" y="10241"/>
                  <a:pt x="678426" y="5325"/>
                </a:cubicBezTo>
                <a:cubicBezTo>
                  <a:pt x="781665" y="10241"/>
                  <a:pt x="891893" y="-17589"/>
                  <a:pt x="988142" y="20074"/>
                </a:cubicBezTo>
                <a:cubicBezTo>
                  <a:pt x="1025894" y="34847"/>
                  <a:pt x="1004818" y="99602"/>
                  <a:pt x="1017638" y="138061"/>
                </a:cubicBezTo>
                <a:lnTo>
                  <a:pt x="1032387" y="182306"/>
                </a:lnTo>
                <a:cubicBezTo>
                  <a:pt x="1022555" y="408448"/>
                  <a:pt x="1021307" y="635127"/>
                  <a:pt x="1002890" y="860732"/>
                </a:cubicBezTo>
                <a:cubicBezTo>
                  <a:pt x="1001288" y="880356"/>
                  <a:pt x="939489" y="941836"/>
                  <a:pt x="929148" y="949222"/>
                </a:cubicBezTo>
                <a:cubicBezTo>
                  <a:pt x="911258" y="962001"/>
                  <a:pt x="889244" y="967811"/>
                  <a:pt x="870155" y="978719"/>
                </a:cubicBezTo>
                <a:cubicBezTo>
                  <a:pt x="854765" y="987513"/>
                  <a:pt x="841299" y="999422"/>
                  <a:pt x="825909" y="1008216"/>
                </a:cubicBezTo>
                <a:cubicBezTo>
                  <a:pt x="694934" y="1083058"/>
                  <a:pt x="830461" y="995348"/>
                  <a:pt x="722671" y="1067209"/>
                </a:cubicBezTo>
                <a:cubicBezTo>
                  <a:pt x="712839" y="1081957"/>
                  <a:pt x="706791" y="1100107"/>
                  <a:pt x="693174" y="1111454"/>
                </a:cubicBezTo>
                <a:cubicBezTo>
                  <a:pt x="676284" y="1125529"/>
                  <a:pt x="653033" y="1129639"/>
                  <a:pt x="634180" y="1140951"/>
                </a:cubicBezTo>
                <a:cubicBezTo>
                  <a:pt x="603781" y="1159190"/>
                  <a:pt x="575187" y="1180280"/>
                  <a:pt x="545690" y="1199945"/>
                </a:cubicBezTo>
                <a:lnTo>
                  <a:pt x="457200" y="1258938"/>
                </a:lnTo>
                <a:cubicBezTo>
                  <a:pt x="442452" y="1268770"/>
                  <a:pt x="425489" y="1275901"/>
                  <a:pt x="412955" y="1288435"/>
                </a:cubicBezTo>
                <a:cubicBezTo>
                  <a:pt x="398206" y="1303183"/>
                  <a:pt x="384545" y="1319106"/>
                  <a:pt x="368709" y="1332680"/>
                </a:cubicBezTo>
                <a:cubicBezTo>
                  <a:pt x="336695" y="1360121"/>
                  <a:pt x="300488" y="1383077"/>
                  <a:pt x="265471" y="1406422"/>
                </a:cubicBezTo>
                <a:cubicBezTo>
                  <a:pt x="245806" y="1435919"/>
                  <a:pt x="217687" y="1461281"/>
                  <a:pt x="206477" y="1494912"/>
                </a:cubicBezTo>
                <a:lnTo>
                  <a:pt x="176980" y="1583403"/>
                </a:lnTo>
                <a:cubicBezTo>
                  <a:pt x="181896" y="1691558"/>
                  <a:pt x="178829" y="1800372"/>
                  <a:pt x="191729" y="1907867"/>
                </a:cubicBezTo>
                <a:cubicBezTo>
                  <a:pt x="193841" y="1925466"/>
                  <a:pt x="210923" y="1937688"/>
                  <a:pt x="221226" y="1952112"/>
                </a:cubicBezTo>
                <a:cubicBezTo>
                  <a:pt x="235513" y="1972114"/>
                  <a:pt x="249027" y="1992835"/>
                  <a:pt x="265471" y="2011106"/>
                </a:cubicBezTo>
                <a:cubicBezTo>
                  <a:pt x="293377" y="2042112"/>
                  <a:pt x="330822" y="2064887"/>
                  <a:pt x="353961" y="2099596"/>
                </a:cubicBezTo>
                <a:cubicBezTo>
                  <a:pt x="363793" y="2114344"/>
                  <a:pt x="370924" y="2131307"/>
                  <a:pt x="383458" y="2143841"/>
                </a:cubicBezTo>
                <a:cubicBezTo>
                  <a:pt x="390146" y="2150529"/>
                  <a:pt x="469942" y="2209206"/>
                  <a:pt x="486697" y="2217583"/>
                </a:cubicBezTo>
                <a:cubicBezTo>
                  <a:pt x="500602" y="2224535"/>
                  <a:pt x="516194" y="2227416"/>
                  <a:pt x="530942" y="2232332"/>
                </a:cubicBezTo>
                <a:cubicBezTo>
                  <a:pt x="540774" y="2247080"/>
                  <a:pt x="546597" y="2265504"/>
                  <a:pt x="560438" y="2276577"/>
                </a:cubicBezTo>
                <a:cubicBezTo>
                  <a:pt x="572578" y="2286289"/>
                  <a:pt x="590779" y="2284373"/>
                  <a:pt x="604684" y="2291325"/>
                </a:cubicBezTo>
                <a:cubicBezTo>
                  <a:pt x="620538" y="2299252"/>
                  <a:pt x="633539" y="2312028"/>
                  <a:pt x="648929" y="2320822"/>
                </a:cubicBezTo>
                <a:cubicBezTo>
                  <a:pt x="699960" y="2349983"/>
                  <a:pt x="702527" y="2348521"/>
                  <a:pt x="752168" y="2365067"/>
                </a:cubicBezTo>
                <a:cubicBezTo>
                  <a:pt x="796601" y="2394690"/>
                  <a:pt x="803015" y="2401608"/>
                  <a:pt x="855406" y="2424061"/>
                </a:cubicBezTo>
                <a:cubicBezTo>
                  <a:pt x="869695" y="2430185"/>
                  <a:pt x="885095" y="2433350"/>
                  <a:pt x="899651" y="2438809"/>
                </a:cubicBezTo>
                <a:cubicBezTo>
                  <a:pt x="924440" y="2448105"/>
                  <a:pt x="949292" y="2457351"/>
                  <a:pt x="973393" y="2468306"/>
                </a:cubicBezTo>
                <a:cubicBezTo>
                  <a:pt x="1108791" y="2529850"/>
                  <a:pt x="1012618" y="2495920"/>
                  <a:pt x="1135626" y="2542048"/>
                </a:cubicBezTo>
                <a:cubicBezTo>
                  <a:pt x="1150182" y="2547507"/>
                  <a:pt x="1164923" y="2552525"/>
                  <a:pt x="1179871" y="2556796"/>
                </a:cubicBezTo>
                <a:cubicBezTo>
                  <a:pt x="1199361" y="2562365"/>
                  <a:pt x="1219885" y="2564428"/>
                  <a:pt x="1238864" y="2571545"/>
                </a:cubicBezTo>
                <a:cubicBezTo>
                  <a:pt x="1380453" y="2624641"/>
                  <a:pt x="1412459" y="2653233"/>
                  <a:pt x="1548580" y="2689532"/>
                </a:cubicBezTo>
                <a:cubicBezTo>
                  <a:pt x="1577474" y="2697237"/>
                  <a:pt x="1607574" y="2699364"/>
                  <a:pt x="1637071" y="2704280"/>
                </a:cubicBezTo>
                <a:cubicBezTo>
                  <a:pt x="1651819" y="2709196"/>
                  <a:pt x="1667411" y="2712076"/>
                  <a:pt x="1681316" y="2719029"/>
                </a:cubicBezTo>
                <a:cubicBezTo>
                  <a:pt x="1706955" y="2731849"/>
                  <a:pt x="1727660" y="2754844"/>
                  <a:pt x="1755058" y="2763274"/>
                </a:cubicBezTo>
                <a:cubicBezTo>
                  <a:pt x="1792940" y="2774930"/>
                  <a:pt x="1833716" y="2773106"/>
                  <a:pt x="1873045" y="2778022"/>
                </a:cubicBezTo>
                <a:lnTo>
                  <a:pt x="1976284" y="2807519"/>
                </a:lnTo>
                <a:cubicBezTo>
                  <a:pt x="1991174" y="2811986"/>
                  <a:pt x="2005285" y="2819218"/>
                  <a:pt x="2020529" y="2822267"/>
                </a:cubicBezTo>
                <a:cubicBezTo>
                  <a:pt x="2054616" y="2829085"/>
                  <a:pt x="2089355" y="2832100"/>
                  <a:pt x="2123768" y="2837016"/>
                </a:cubicBezTo>
                <a:cubicBezTo>
                  <a:pt x="2163097" y="2832100"/>
                  <a:pt x="2202659" y="2828783"/>
                  <a:pt x="2241755" y="2822267"/>
                </a:cubicBezTo>
                <a:cubicBezTo>
                  <a:pt x="2261749" y="2818935"/>
                  <a:pt x="2280961" y="2811916"/>
                  <a:pt x="2300748" y="2807519"/>
                </a:cubicBezTo>
                <a:cubicBezTo>
                  <a:pt x="2325219" y="2802081"/>
                  <a:pt x="2349909" y="2797686"/>
                  <a:pt x="2374490" y="2792770"/>
                </a:cubicBezTo>
                <a:cubicBezTo>
                  <a:pt x="2464153" y="2732996"/>
                  <a:pt x="2368887" y="2789341"/>
                  <a:pt x="2477729" y="2748525"/>
                </a:cubicBezTo>
                <a:cubicBezTo>
                  <a:pt x="2503957" y="2738689"/>
                  <a:pt x="2557628" y="2708982"/>
                  <a:pt x="2580968" y="2689532"/>
                </a:cubicBezTo>
                <a:cubicBezTo>
                  <a:pt x="2596991" y="2676180"/>
                  <a:pt x="2609190" y="2658640"/>
                  <a:pt x="2625213" y="2645287"/>
                </a:cubicBezTo>
                <a:cubicBezTo>
                  <a:pt x="2638830" y="2633939"/>
                  <a:pt x="2656924" y="2628324"/>
                  <a:pt x="2669458" y="2615790"/>
                </a:cubicBezTo>
                <a:cubicBezTo>
                  <a:pt x="2680310" y="2604938"/>
                  <a:pt x="2744333" y="2525033"/>
                  <a:pt x="2757948" y="2497803"/>
                </a:cubicBezTo>
                <a:cubicBezTo>
                  <a:pt x="2764901" y="2483898"/>
                  <a:pt x="2763661" y="2466208"/>
                  <a:pt x="2772697" y="2453558"/>
                </a:cubicBezTo>
                <a:cubicBezTo>
                  <a:pt x="2788861" y="2430928"/>
                  <a:pt x="2813592" y="2415679"/>
                  <a:pt x="2831690" y="2394564"/>
                </a:cubicBezTo>
                <a:cubicBezTo>
                  <a:pt x="2843225" y="2381106"/>
                  <a:pt x="2849652" y="2363777"/>
                  <a:pt x="2861187" y="2350319"/>
                </a:cubicBezTo>
                <a:cubicBezTo>
                  <a:pt x="2879285" y="2329204"/>
                  <a:pt x="2902377" y="2312689"/>
                  <a:pt x="2920180" y="2291325"/>
                </a:cubicBezTo>
                <a:cubicBezTo>
                  <a:pt x="2951652" y="2253558"/>
                  <a:pt x="2981401" y="2214243"/>
                  <a:pt x="3008671" y="2173338"/>
                </a:cubicBezTo>
                <a:cubicBezTo>
                  <a:pt x="3028335" y="2143841"/>
                  <a:pt x="3042597" y="2109915"/>
                  <a:pt x="3067664" y="2084848"/>
                </a:cubicBezTo>
                <a:cubicBezTo>
                  <a:pt x="3082412" y="2070100"/>
                  <a:pt x="3099786" y="2057575"/>
                  <a:pt x="3111909" y="2040603"/>
                </a:cubicBezTo>
                <a:cubicBezTo>
                  <a:pt x="3208970" y="1904717"/>
                  <a:pt x="3070612" y="2052403"/>
                  <a:pt x="3185651" y="1937364"/>
                </a:cubicBezTo>
                <a:cubicBezTo>
                  <a:pt x="3223512" y="1785925"/>
                  <a:pt x="3172051" y="1973635"/>
                  <a:pt x="3229897" y="1819377"/>
                </a:cubicBezTo>
                <a:cubicBezTo>
                  <a:pt x="3237014" y="1800398"/>
                  <a:pt x="3236660" y="1779014"/>
                  <a:pt x="3244645" y="1760383"/>
                </a:cubicBezTo>
                <a:cubicBezTo>
                  <a:pt x="3251627" y="1744091"/>
                  <a:pt x="3265348" y="1731528"/>
                  <a:pt x="3274142" y="1716138"/>
                </a:cubicBezTo>
                <a:cubicBezTo>
                  <a:pt x="3285050" y="1697049"/>
                  <a:pt x="3293806" y="1676809"/>
                  <a:pt x="3303638" y="1657145"/>
                </a:cubicBezTo>
                <a:cubicBezTo>
                  <a:pt x="3312669" y="1602959"/>
                  <a:pt x="3320770" y="1548494"/>
                  <a:pt x="3333135" y="1494912"/>
                </a:cubicBezTo>
                <a:cubicBezTo>
                  <a:pt x="3342251" y="1455411"/>
                  <a:pt x="3352800" y="1416254"/>
                  <a:pt x="3362632" y="1376925"/>
                </a:cubicBezTo>
                <a:cubicBezTo>
                  <a:pt x="3373365" y="1333995"/>
                  <a:pt x="3385889" y="1287867"/>
                  <a:pt x="3392129" y="1244190"/>
                </a:cubicBezTo>
                <a:cubicBezTo>
                  <a:pt x="3398425" y="1200120"/>
                  <a:pt x="3400581" y="1155524"/>
                  <a:pt x="3406877" y="1111454"/>
                </a:cubicBezTo>
                <a:cubicBezTo>
                  <a:pt x="3415335" y="1052248"/>
                  <a:pt x="3426542" y="993467"/>
                  <a:pt x="3436374" y="934474"/>
                </a:cubicBezTo>
                <a:cubicBezTo>
                  <a:pt x="3431458" y="791906"/>
                  <a:pt x="3434941" y="648800"/>
                  <a:pt x="3421626" y="506770"/>
                </a:cubicBezTo>
                <a:cubicBezTo>
                  <a:pt x="3419305" y="482015"/>
                  <a:pt x="3359071" y="431704"/>
                  <a:pt x="3347884" y="418280"/>
                </a:cubicBezTo>
                <a:cubicBezTo>
                  <a:pt x="3336536" y="404663"/>
                  <a:pt x="3332228" y="385108"/>
                  <a:pt x="3318387" y="374035"/>
                </a:cubicBezTo>
                <a:cubicBezTo>
                  <a:pt x="3306248" y="364324"/>
                  <a:pt x="3288698" y="364746"/>
                  <a:pt x="3274142" y="359287"/>
                </a:cubicBezTo>
                <a:cubicBezTo>
                  <a:pt x="3249353" y="349991"/>
                  <a:pt x="3224079" y="341630"/>
                  <a:pt x="3200400" y="329790"/>
                </a:cubicBezTo>
                <a:cubicBezTo>
                  <a:pt x="3174761" y="316970"/>
                  <a:pt x="3152297" y="298365"/>
                  <a:pt x="3126658" y="285545"/>
                </a:cubicBezTo>
                <a:cubicBezTo>
                  <a:pt x="3112753" y="278592"/>
                  <a:pt x="3097495" y="274566"/>
                  <a:pt x="3082413" y="270796"/>
                </a:cubicBezTo>
                <a:cubicBezTo>
                  <a:pt x="3038442" y="259803"/>
                  <a:pt x="2993841" y="251492"/>
                  <a:pt x="2949677" y="241300"/>
                </a:cubicBezTo>
                <a:cubicBezTo>
                  <a:pt x="2830880" y="213885"/>
                  <a:pt x="2955380" y="240821"/>
                  <a:pt x="2802193" y="197054"/>
                </a:cubicBezTo>
                <a:cubicBezTo>
                  <a:pt x="2763213" y="185917"/>
                  <a:pt x="2723535" y="177390"/>
                  <a:pt x="2684206" y="167558"/>
                </a:cubicBezTo>
                <a:cubicBezTo>
                  <a:pt x="2664542" y="162642"/>
                  <a:pt x="2644442" y="159219"/>
                  <a:pt x="2625213" y="152809"/>
                </a:cubicBezTo>
                <a:lnTo>
                  <a:pt x="2580968" y="138061"/>
                </a:lnTo>
                <a:cubicBezTo>
                  <a:pt x="2380794" y="238146"/>
                  <a:pt x="2524207" y="150894"/>
                  <a:pt x="2418735" y="241300"/>
                </a:cubicBezTo>
                <a:cubicBezTo>
                  <a:pt x="2348058" y="301881"/>
                  <a:pt x="2357811" y="269618"/>
                  <a:pt x="2300748" y="359287"/>
                </a:cubicBezTo>
                <a:cubicBezTo>
                  <a:pt x="2283043" y="387109"/>
                  <a:pt x="2274796" y="420337"/>
                  <a:pt x="2256503" y="447777"/>
                </a:cubicBezTo>
                <a:cubicBezTo>
                  <a:pt x="2225411" y="494415"/>
                  <a:pt x="2192899" y="540877"/>
                  <a:pt x="2153264" y="580512"/>
                </a:cubicBezTo>
                <a:cubicBezTo>
                  <a:pt x="2133600" y="600177"/>
                  <a:pt x="2110435" y="616876"/>
                  <a:pt x="2094271" y="639506"/>
                </a:cubicBezTo>
                <a:cubicBezTo>
                  <a:pt x="2060948" y="686159"/>
                  <a:pt x="2035827" y="738163"/>
                  <a:pt x="2005780" y="786990"/>
                </a:cubicBezTo>
                <a:cubicBezTo>
                  <a:pt x="1996490" y="802086"/>
                  <a:pt x="1984211" y="815381"/>
                  <a:pt x="1976284" y="831235"/>
                </a:cubicBezTo>
                <a:cubicBezTo>
                  <a:pt x="1966452" y="850900"/>
                  <a:pt x="1960862" y="873339"/>
                  <a:pt x="1946787" y="890229"/>
                </a:cubicBezTo>
                <a:cubicBezTo>
                  <a:pt x="1935440" y="903846"/>
                  <a:pt x="1917290" y="909893"/>
                  <a:pt x="1902542" y="919725"/>
                </a:cubicBezTo>
                <a:cubicBezTo>
                  <a:pt x="1816756" y="1062702"/>
                  <a:pt x="1904986" y="929164"/>
                  <a:pt x="1799303" y="1052461"/>
                </a:cubicBezTo>
                <a:cubicBezTo>
                  <a:pt x="1739585" y="1122131"/>
                  <a:pt x="1800091" y="1072005"/>
                  <a:pt x="1740309" y="1155700"/>
                </a:cubicBezTo>
                <a:cubicBezTo>
                  <a:pt x="1728186" y="1172672"/>
                  <a:pt x="1709799" y="1184248"/>
                  <a:pt x="1696064" y="1199945"/>
                </a:cubicBezTo>
                <a:cubicBezTo>
                  <a:pt x="1675335" y="1223635"/>
                  <a:pt x="1656735" y="1249106"/>
                  <a:pt x="1637071" y="1273687"/>
                </a:cubicBezTo>
                <a:cubicBezTo>
                  <a:pt x="1632155" y="1293351"/>
                  <a:pt x="1630307" y="1314049"/>
                  <a:pt x="1622322" y="1332680"/>
                </a:cubicBezTo>
                <a:cubicBezTo>
                  <a:pt x="1615858" y="1347762"/>
                  <a:pt x="1552612" y="1431551"/>
                  <a:pt x="1548580" y="1435919"/>
                </a:cubicBezTo>
                <a:cubicBezTo>
                  <a:pt x="1420822" y="1574323"/>
                  <a:pt x="1471238" y="1550189"/>
                  <a:pt x="1371600" y="1583403"/>
                </a:cubicBezTo>
                <a:cubicBezTo>
                  <a:pt x="1347019" y="1607984"/>
                  <a:pt x="1320481" y="1630752"/>
                  <a:pt x="1297858" y="1657145"/>
                </a:cubicBezTo>
                <a:cubicBezTo>
                  <a:pt x="1261379" y="1699703"/>
                  <a:pt x="1234254" y="1750245"/>
                  <a:pt x="1194619" y="1789880"/>
                </a:cubicBezTo>
                <a:cubicBezTo>
                  <a:pt x="1165122" y="1819377"/>
                  <a:pt x="1129268" y="1843661"/>
                  <a:pt x="1106129" y="1878370"/>
                </a:cubicBezTo>
                <a:cubicBezTo>
                  <a:pt x="1040938" y="1976158"/>
                  <a:pt x="1117553" y="1867501"/>
                  <a:pt x="1032387" y="1966861"/>
                </a:cubicBezTo>
                <a:cubicBezTo>
                  <a:pt x="959213" y="2052230"/>
                  <a:pt x="1021786" y="2003425"/>
                  <a:pt x="943897" y="2055351"/>
                </a:cubicBezTo>
                <a:cubicBezTo>
                  <a:pt x="915218" y="2141383"/>
                  <a:pt x="954034" y="2066414"/>
                  <a:pt x="870155" y="2114345"/>
                </a:cubicBezTo>
                <a:cubicBezTo>
                  <a:pt x="813772" y="2146564"/>
                  <a:pt x="837142" y="2162106"/>
                  <a:pt x="796413" y="2202835"/>
                </a:cubicBezTo>
                <a:cubicBezTo>
                  <a:pt x="718942" y="2280306"/>
                  <a:pt x="760199" y="2218168"/>
                  <a:pt x="678426" y="2276577"/>
                </a:cubicBezTo>
                <a:cubicBezTo>
                  <a:pt x="661454" y="2288700"/>
                  <a:pt x="650203" y="2307469"/>
                  <a:pt x="634180" y="2320822"/>
                </a:cubicBezTo>
                <a:cubicBezTo>
                  <a:pt x="596058" y="2352590"/>
                  <a:pt x="590036" y="2350285"/>
                  <a:pt x="545690" y="2365067"/>
                </a:cubicBezTo>
                <a:cubicBezTo>
                  <a:pt x="460662" y="2421753"/>
                  <a:pt x="542685" y="2372676"/>
                  <a:pt x="457200" y="2409312"/>
                </a:cubicBezTo>
                <a:cubicBezTo>
                  <a:pt x="436992" y="2417973"/>
                  <a:pt x="419063" y="2431856"/>
                  <a:pt x="398206" y="2438809"/>
                </a:cubicBezTo>
                <a:cubicBezTo>
                  <a:pt x="374425" y="2446736"/>
                  <a:pt x="348935" y="2448120"/>
                  <a:pt x="324464" y="2453558"/>
                </a:cubicBezTo>
                <a:cubicBezTo>
                  <a:pt x="304677" y="2457955"/>
                  <a:pt x="285135" y="2463390"/>
                  <a:pt x="265471" y="2468306"/>
                </a:cubicBezTo>
                <a:cubicBezTo>
                  <a:pt x="102570" y="2457446"/>
                  <a:pt x="67009" y="2513836"/>
                  <a:pt x="14748" y="2409312"/>
                </a:cubicBezTo>
                <a:cubicBezTo>
                  <a:pt x="7796" y="2395407"/>
                  <a:pt x="4916" y="2379815"/>
                  <a:pt x="0" y="2365067"/>
                </a:cubicBezTo>
                <a:cubicBezTo>
                  <a:pt x="4916" y="2222499"/>
                  <a:pt x="6835" y="2079797"/>
                  <a:pt x="14748" y="1937364"/>
                </a:cubicBezTo>
                <a:cubicBezTo>
                  <a:pt x="16676" y="1902655"/>
                  <a:pt x="25858" y="1868696"/>
                  <a:pt x="29497" y="1834125"/>
                </a:cubicBezTo>
                <a:cubicBezTo>
                  <a:pt x="51706" y="1623143"/>
                  <a:pt x="23905" y="1718166"/>
                  <a:pt x="58993" y="1612900"/>
                </a:cubicBezTo>
                <a:cubicBezTo>
                  <a:pt x="63909" y="1573571"/>
                  <a:pt x="68137" y="1534149"/>
                  <a:pt x="73742" y="1494912"/>
                </a:cubicBezTo>
                <a:cubicBezTo>
                  <a:pt x="77971" y="1465309"/>
                  <a:pt x="85515" y="1436177"/>
                  <a:pt x="88490" y="1406422"/>
                </a:cubicBezTo>
                <a:cubicBezTo>
                  <a:pt x="95356" y="1337763"/>
                  <a:pt x="96015" y="1268567"/>
                  <a:pt x="103238" y="1199945"/>
                </a:cubicBezTo>
                <a:cubicBezTo>
                  <a:pt x="107314" y="1161219"/>
                  <a:pt x="123752" y="1106136"/>
                  <a:pt x="132735" y="1067209"/>
                </a:cubicBezTo>
                <a:cubicBezTo>
                  <a:pt x="142927" y="1023045"/>
                  <a:pt x="152040" y="978638"/>
                  <a:pt x="162232" y="934474"/>
                </a:cubicBezTo>
                <a:cubicBezTo>
                  <a:pt x="166790" y="914723"/>
                  <a:pt x="168995" y="894111"/>
                  <a:pt x="176980" y="875480"/>
                </a:cubicBezTo>
                <a:cubicBezTo>
                  <a:pt x="183962" y="859188"/>
                  <a:pt x="191087" y="840029"/>
                  <a:pt x="206477" y="831235"/>
                </a:cubicBezTo>
                <a:cubicBezTo>
                  <a:pt x="228242" y="818798"/>
                  <a:pt x="255638" y="821403"/>
                  <a:pt x="280219" y="816487"/>
                </a:cubicBezTo>
                <a:cubicBezTo>
                  <a:pt x="358877" y="826319"/>
                  <a:pt x="437893" y="833620"/>
                  <a:pt x="516193" y="845983"/>
                </a:cubicBezTo>
                <a:cubicBezTo>
                  <a:pt x="531549" y="848408"/>
                  <a:pt x="545356" y="856961"/>
                  <a:pt x="560438" y="860732"/>
                </a:cubicBezTo>
                <a:cubicBezTo>
                  <a:pt x="584757" y="866812"/>
                  <a:pt x="609709" y="870042"/>
                  <a:pt x="634180" y="875480"/>
                </a:cubicBezTo>
                <a:cubicBezTo>
                  <a:pt x="737916" y="898532"/>
                  <a:pt x="651197" y="880343"/>
                  <a:pt x="737419" y="904977"/>
                </a:cubicBezTo>
                <a:cubicBezTo>
                  <a:pt x="756909" y="910545"/>
                  <a:pt x="776998" y="913901"/>
                  <a:pt x="796413" y="919725"/>
                </a:cubicBezTo>
                <a:cubicBezTo>
                  <a:pt x="826194" y="928659"/>
                  <a:pt x="854415" y="943124"/>
                  <a:pt x="884903" y="949222"/>
                </a:cubicBezTo>
                <a:cubicBezTo>
                  <a:pt x="909484" y="954138"/>
                  <a:pt x="934326" y="957890"/>
                  <a:pt x="958645" y="963970"/>
                </a:cubicBezTo>
                <a:cubicBezTo>
                  <a:pt x="973727" y="967741"/>
                  <a:pt x="987942" y="974448"/>
                  <a:pt x="1002890" y="978719"/>
                </a:cubicBezTo>
                <a:cubicBezTo>
                  <a:pt x="1022380" y="984288"/>
                  <a:pt x="1042394" y="987898"/>
                  <a:pt x="1061884" y="993467"/>
                </a:cubicBezTo>
                <a:cubicBezTo>
                  <a:pt x="1148375" y="1018179"/>
                  <a:pt x="1064199" y="994625"/>
                  <a:pt x="1150374" y="1037712"/>
                </a:cubicBezTo>
                <a:cubicBezTo>
                  <a:pt x="1171537" y="1048294"/>
                  <a:pt x="1234704" y="1062482"/>
                  <a:pt x="1253613" y="1067209"/>
                </a:cubicBezTo>
                <a:cubicBezTo>
                  <a:pt x="1268361" y="1077041"/>
                  <a:pt x="1282004" y="1088779"/>
                  <a:pt x="1297858" y="1096706"/>
                </a:cubicBezTo>
                <a:cubicBezTo>
                  <a:pt x="1311763" y="1103658"/>
                  <a:pt x="1327814" y="1105330"/>
                  <a:pt x="1342103" y="1111454"/>
                </a:cubicBezTo>
                <a:cubicBezTo>
                  <a:pt x="1362311" y="1120115"/>
                  <a:pt x="1380889" y="1132290"/>
                  <a:pt x="1401097" y="1140951"/>
                </a:cubicBezTo>
                <a:cubicBezTo>
                  <a:pt x="1415386" y="1147075"/>
                  <a:pt x="1431053" y="1149576"/>
                  <a:pt x="1445342" y="1155700"/>
                </a:cubicBezTo>
                <a:cubicBezTo>
                  <a:pt x="1465550" y="1164360"/>
                  <a:pt x="1485246" y="1174288"/>
                  <a:pt x="1504335" y="1185196"/>
                </a:cubicBezTo>
                <a:cubicBezTo>
                  <a:pt x="1539086" y="1205054"/>
                  <a:pt x="1575928" y="1236334"/>
                  <a:pt x="1607574" y="1258938"/>
                </a:cubicBezTo>
                <a:cubicBezTo>
                  <a:pt x="1650180" y="1289371"/>
                  <a:pt x="1661635" y="1288414"/>
                  <a:pt x="1696064" y="1332680"/>
                </a:cubicBezTo>
                <a:cubicBezTo>
                  <a:pt x="1717829" y="1360663"/>
                  <a:pt x="1739204" y="1389462"/>
                  <a:pt x="1755058" y="1421170"/>
                </a:cubicBezTo>
                <a:cubicBezTo>
                  <a:pt x="1783860" y="1478775"/>
                  <a:pt x="1779310" y="1475772"/>
                  <a:pt x="1814051" y="1524409"/>
                </a:cubicBezTo>
                <a:cubicBezTo>
                  <a:pt x="1828338" y="1544411"/>
                  <a:pt x="1844010" y="1563401"/>
                  <a:pt x="1858297" y="1583403"/>
                </a:cubicBezTo>
                <a:cubicBezTo>
                  <a:pt x="1868600" y="1597827"/>
                  <a:pt x="1877490" y="1613224"/>
                  <a:pt x="1887793" y="1627648"/>
                </a:cubicBezTo>
                <a:cubicBezTo>
                  <a:pt x="1894205" y="1636624"/>
                  <a:pt x="1953355" y="1712483"/>
                  <a:pt x="1961535" y="1730887"/>
                </a:cubicBezTo>
                <a:cubicBezTo>
                  <a:pt x="1974163" y="1759299"/>
                  <a:pt x="1973785" y="1793507"/>
                  <a:pt x="1991032" y="1819377"/>
                </a:cubicBezTo>
                <a:cubicBezTo>
                  <a:pt x="2014433" y="1854478"/>
                  <a:pt x="2046984" y="1901784"/>
                  <a:pt x="2064774" y="1937364"/>
                </a:cubicBezTo>
                <a:cubicBezTo>
                  <a:pt x="2076614" y="1961043"/>
                  <a:pt x="2080240" y="1988656"/>
                  <a:pt x="2094271" y="2011106"/>
                </a:cubicBezTo>
                <a:cubicBezTo>
                  <a:pt x="2105325" y="2028793"/>
                  <a:pt x="2125711" y="2038887"/>
                  <a:pt x="2138516" y="2055351"/>
                </a:cubicBezTo>
                <a:cubicBezTo>
                  <a:pt x="2160280" y="2083334"/>
                  <a:pt x="2168012" y="2124177"/>
                  <a:pt x="2197509" y="2143841"/>
                </a:cubicBezTo>
                <a:cubicBezTo>
                  <a:pt x="2276464" y="2196477"/>
                  <a:pt x="2229221" y="2160804"/>
                  <a:pt x="2330245" y="2261829"/>
                </a:cubicBezTo>
                <a:lnTo>
                  <a:pt x="2330245" y="2261829"/>
                </a:lnTo>
                <a:cubicBezTo>
                  <a:pt x="2354826" y="2281493"/>
                  <a:pt x="2380460" y="2299909"/>
                  <a:pt x="2403987" y="2320822"/>
                </a:cubicBezTo>
                <a:cubicBezTo>
                  <a:pt x="2424772" y="2339298"/>
                  <a:pt x="2439841" y="2364390"/>
                  <a:pt x="2462980" y="2379816"/>
                </a:cubicBezTo>
                <a:cubicBezTo>
                  <a:pt x="2485008" y="2394501"/>
                  <a:pt x="2512141" y="2399480"/>
                  <a:pt x="2536722" y="2409312"/>
                </a:cubicBezTo>
                <a:cubicBezTo>
                  <a:pt x="2638190" y="2510780"/>
                  <a:pt x="2513590" y="2391965"/>
                  <a:pt x="2713703" y="2542048"/>
                </a:cubicBezTo>
                <a:cubicBezTo>
                  <a:pt x="2763104" y="2579098"/>
                  <a:pt x="2789549" y="2602093"/>
                  <a:pt x="2846438" y="2630538"/>
                </a:cubicBezTo>
                <a:cubicBezTo>
                  <a:pt x="2870117" y="2642378"/>
                  <a:pt x="2896501" y="2648195"/>
                  <a:pt x="2920180" y="2660035"/>
                </a:cubicBezTo>
                <a:cubicBezTo>
                  <a:pt x="2945819" y="2672855"/>
                  <a:pt x="2967727" y="2692638"/>
                  <a:pt x="2993922" y="2704280"/>
                </a:cubicBezTo>
                <a:cubicBezTo>
                  <a:pt x="3012445" y="2712512"/>
                  <a:pt x="3033501" y="2713205"/>
                  <a:pt x="3052916" y="2719029"/>
                </a:cubicBezTo>
                <a:cubicBezTo>
                  <a:pt x="3082697" y="2727963"/>
                  <a:pt x="3111909" y="2738693"/>
                  <a:pt x="3141406" y="2748525"/>
                </a:cubicBezTo>
                <a:cubicBezTo>
                  <a:pt x="3175819" y="2743609"/>
                  <a:pt x="3212369" y="2746687"/>
                  <a:pt x="3244645" y="2733777"/>
                </a:cubicBezTo>
                <a:cubicBezTo>
                  <a:pt x="3264011" y="2726031"/>
                  <a:pt x="3275537" y="2705555"/>
                  <a:pt x="3288890" y="2689532"/>
                </a:cubicBezTo>
                <a:cubicBezTo>
                  <a:pt x="3304000" y="2671400"/>
                  <a:pt x="3358250" y="2579683"/>
                  <a:pt x="3362632" y="2571545"/>
                </a:cubicBezTo>
                <a:cubicBezTo>
                  <a:pt x="3383479" y="2532830"/>
                  <a:pt x="3421626" y="2453558"/>
                  <a:pt x="3421626" y="2453558"/>
                </a:cubicBezTo>
                <a:cubicBezTo>
                  <a:pt x="3442472" y="2349325"/>
                  <a:pt x="3428447" y="2403599"/>
                  <a:pt x="3465871" y="2291325"/>
                </a:cubicBezTo>
                <a:cubicBezTo>
                  <a:pt x="3470787" y="2276577"/>
                  <a:pt x="3473666" y="2260985"/>
                  <a:pt x="3480619" y="2247080"/>
                </a:cubicBezTo>
                <a:cubicBezTo>
                  <a:pt x="3490451" y="2227416"/>
                  <a:pt x="3501951" y="2208500"/>
                  <a:pt x="3510116" y="2188087"/>
                </a:cubicBezTo>
                <a:cubicBezTo>
                  <a:pt x="3562771" y="2056451"/>
                  <a:pt x="3512360" y="2140477"/>
                  <a:pt x="3569109" y="2055351"/>
                </a:cubicBezTo>
                <a:cubicBezTo>
                  <a:pt x="3578336" y="1999989"/>
                  <a:pt x="3582607" y="1959864"/>
                  <a:pt x="3598606" y="1907867"/>
                </a:cubicBezTo>
                <a:cubicBezTo>
                  <a:pt x="3612322" y="1863291"/>
                  <a:pt x="3628103" y="1819377"/>
                  <a:pt x="3642851" y="1775132"/>
                </a:cubicBezTo>
                <a:cubicBezTo>
                  <a:pt x="3647767" y="1760384"/>
                  <a:pt x="3654551" y="1746131"/>
                  <a:pt x="3657600" y="1730887"/>
                </a:cubicBezTo>
                <a:cubicBezTo>
                  <a:pt x="3662516" y="1706306"/>
                  <a:pt x="3666711" y="1681570"/>
                  <a:pt x="3672348" y="1657145"/>
                </a:cubicBezTo>
                <a:cubicBezTo>
                  <a:pt x="3681464" y="1617644"/>
                  <a:pt x="3693895" y="1578910"/>
                  <a:pt x="3701845" y="1539158"/>
                </a:cubicBezTo>
                <a:cubicBezTo>
                  <a:pt x="3735317" y="1371798"/>
                  <a:pt x="3719183" y="1440312"/>
                  <a:pt x="3746090" y="1332680"/>
                </a:cubicBezTo>
                <a:cubicBezTo>
                  <a:pt x="3741174" y="1268770"/>
                  <a:pt x="3756592" y="1199867"/>
                  <a:pt x="3731342" y="1140951"/>
                </a:cubicBezTo>
                <a:cubicBezTo>
                  <a:pt x="3721467" y="1117910"/>
                  <a:pt x="3681919" y="1132283"/>
                  <a:pt x="3657600" y="1126203"/>
                </a:cubicBezTo>
                <a:cubicBezTo>
                  <a:pt x="3642518" y="1122432"/>
                  <a:pt x="3628437" y="1115225"/>
                  <a:pt x="3613355" y="1111454"/>
                </a:cubicBezTo>
                <a:cubicBezTo>
                  <a:pt x="3589036" y="1105374"/>
                  <a:pt x="3564084" y="1102144"/>
                  <a:pt x="3539613" y="1096706"/>
                </a:cubicBezTo>
                <a:cubicBezTo>
                  <a:pt x="3414440" y="1068891"/>
                  <a:pt x="3556344" y="1092776"/>
                  <a:pt x="3377380" y="1067209"/>
                </a:cubicBezTo>
                <a:cubicBezTo>
                  <a:pt x="3347883" y="1057377"/>
                  <a:pt x="3314760" y="1054959"/>
                  <a:pt x="3288890" y="1037712"/>
                </a:cubicBezTo>
                <a:cubicBezTo>
                  <a:pt x="3274142" y="1027880"/>
                  <a:pt x="3260937" y="1015198"/>
                  <a:pt x="3244645" y="1008216"/>
                </a:cubicBezTo>
                <a:cubicBezTo>
                  <a:pt x="3195828" y="987295"/>
                  <a:pt x="3064187" y="981321"/>
                  <a:pt x="3038168" y="978719"/>
                </a:cubicBezTo>
                <a:cubicBezTo>
                  <a:pt x="2998839" y="968887"/>
                  <a:pt x="2957820" y="964278"/>
                  <a:pt x="2920180" y="949222"/>
                </a:cubicBezTo>
                <a:cubicBezTo>
                  <a:pt x="2871019" y="929558"/>
                  <a:pt x="2825542" y="893532"/>
                  <a:pt x="2772697" y="890229"/>
                </a:cubicBezTo>
                <a:lnTo>
                  <a:pt x="2536722" y="875480"/>
                </a:lnTo>
                <a:cubicBezTo>
                  <a:pt x="2250575" y="834603"/>
                  <a:pt x="2618749" y="891973"/>
                  <a:pt x="2330245" y="831235"/>
                </a:cubicBezTo>
                <a:cubicBezTo>
                  <a:pt x="2271720" y="818914"/>
                  <a:pt x="2212107" y="812437"/>
                  <a:pt x="2153264" y="801738"/>
                </a:cubicBezTo>
                <a:cubicBezTo>
                  <a:pt x="2103938" y="792770"/>
                  <a:pt x="2054941" y="782073"/>
                  <a:pt x="2005780" y="772241"/>
                </a:cubicBezTo>
                <a:cubicBezTo>
                  <a:pt x="1919948" y="729326"/>
                  <a:pt x="1976145" y="752092"/>
                  <a:pt x="1887793" y="727996"/>
                </a:cubicBezTo>
                <a:cubicBezTo>
                  <a:pt x="1853264" y="718579"/>
                  <a:pt x="1819800" y="704720"/>
                  <a:pt x="1784555" y="698500"/>
                </a:cubicBezTo>
                <a:cubicBezTo>
                  <a:pt x="1735900" y="689914"/>
                  <a:pt x="1686096" y="689879"/>
                  <a:pt x="1637071" y="683751"/>
                </a:cubicBezTo>
                <a:cubicBezTo>
                  <a:pt x="1607398" y="680042"/>
                  <a:pt x="1577718" y="675727"/>
                  <a:pt x="1548580" y="669003"/>
                </a:cubicBezTo>
                <a:cubicBezTo>
                  <a:pt x="1416667" y="638562"/>
                  <a:pt x="1480579" y="639314"/>
                  <a:pt x="1356851" y="624758"/>
                </a:cubicBezTo>
                <a:cubicBezTo>
                  <a:pt x="1014083" y="584432"/>
                  <a:pt x="1381423" y="641143"/>
                  <a:pt x="1017638" y="580512"/>
                </a:cubicBezTo>
                <a:lnTo>
                  <a:pt x="929148" y="565764"/>
                </a:lnTo>
                <a:cubicBezTo>
                  <a:pt x="765677" y="511273"/>
                  <a:pt x="912606" y="552743"/>
                  <a:pt x="678426" y="521519"/>
                </a:cubicBezTo>
                <a:cubicBezTo>
                  <a:pt x="658334" y="518840"/>
                  <a:pt x="639524" y="509449"/>
                  <a:pt x="619432" y="506770"/>
                </a:cubicBezTo>
                <a:cubicBezTo>
                  <a:pt x="565608" y="499593"/>
                  <a:pt x="511231" y="497425"/>
                  <a:pt x="457200" y="492022"/>
                </a:cubicBezTo>
                <a:cubicBezTo>
                  <a:pt x="412903" y="487592"/>
                  <a:pt x="368709" y="482190"/>
                  <a:pt x="324464" y="477274"/>
                </a:cubicBezTo>
                <a:cubicBezTo>
                  <a:pt x="314632" y="457609"/>
                  <a:pt x="296534" y="440210"/>
                  <a:pt x="294968" y="418280"/>
                </a:cubicBezTo>
                <a:cubicBezTo>
                  <a:pt x="291448" y="368999"/>
                  <a:pt x="294092" y="317667"/>
                  <a:pt x="309716" y="270796"/>
                </a:cubicBezTo>
                <a:cubicBezTo>
                  <a:pt x="315321" y="253980"/>
                  <a:pt x="337764" y="248499"/>
                  <a:pt x="353961" y="241300"/>
                </a:cubicBezTo>
                <a:cubicBezTo>
                  <a:pt x="424078" y="210137"/>
                  <a:pt x="456738" y="209422"/>
                  <a:pt x="530942" y="197054"/>
                </a:cubicBezTo>
                <a:lnTo>
                  <a:pt x="1489587" y="211803"/>
                </a:lnTo>
                <a:cubicBezTo>
                  <a:pt x="1514644" y="212519"/>
                  <a:pt x="1538666" y="222067"/>
                  <a:pt x="1563329" y="226551"/>
                </a:cubicBezTo>
                <a:cubicBezTo>
                  <a:pt x="1592750" y="231900"/>
                  <a:pt x="1622496" y="235435"/>
                  <a:pt x="1651819" y="241300"/>
                </a:cubicBezTo>
                <a:cubicBezTo>
                  <a:pt x="1671695" y="245275"/>
                  <a:pt x="1690568" y="255036"/>
                  <a:pt x="1710813" y="256048"/>
                </a:cubicBezTo>
                <a:cubicBezTo>
                  <a:pt x="1887641" y="264889"/>
                  <a:pt x="2064774" y="265880"/>
                  <a:pt x="2241755" y="270796"/>
                </a:cubicBezTo>
                <a:cubicBezTo>
                  <a:pt x="2271252" y="290461"/>
                  <a:pt x="2319035" y="296158"/>
                  <a:pt x="2330245" y="329790"/>
                </a:cubicBezTo>
                <a:cubicBezTo>
                  <a:pt x="2365941" y="436880"/>
                  <a:pt x="2314834" y="299102"/>
                  <a:pt x="2389238" y="433029"/>
                </a:cubicBezTo>
                <a:cubicBezTo>
                  <a:pt x="2402095" y="456171"/>
                  <a:pt x="2407983" y="482578"/>
                  <a:pt x="2418735" y="506770"/>
                </a:cubicBezTo>
                <a:cubicBezTo>
                  <a:pt x="2464220" y="609110"/>
                  <a:pt x="2438334" y="522935"/>
                  <a:pt x="2477729" y="654254"/>
                </a:cubicBezTo>
                <a:cubicBezTo>
                  <a:pt x="2483553" y="673669"/>
                  <a:pt x="2486516" y="693875"/>
                  <a:pt x="2492477" y="713248"/>
                </a:cubicBezTo>
                <a:cubicBezTo>
                  <a:pt x="2506193" y="757824"/>
                  <a:pt x="2536722" y="845983"/>
                  <a:pt x="2536722" y="845983"/>
                </a:cubicBezTo>
                <a:cubicBezTo>
                  <a:pt x="2532833" y="931550"/>
                  <a:pt x="2554550" y="1104270"/>
                  <a:pt x="2507226" y="1214693"/>
                </a:cubicBezTo>
                <a:cubicBezTo>
                  <a:pt x="2498565" y="1234901"/>
                  <a:pt x="2487561" y="1254022"/>
                  <a:pt x="2477729" y="1273687"/>
                </a:cubicBezTo>
                <a:cubicBezTo>
                  <a:pt x="2444295" y="1474281"/>
                  <a:pt x="2486774" y="1258284"/>
                  <a:pt x="2433484" y="1435919"/>
                </a:cubicBezTo>
                <a:cubicBezTo>
                  <a:pt x="2429995" y="1447549"/>
                  <a:pt x="2412495" y="1551637"/>
                  <a:pt x="2403987" y="1568654"/>
                </a:cubicBezTo>
                <a:cubicBezTo>
                  <a:pt x="2392994" y="1590640"/>
                  <a:pt x="2371679" y="1606161"/>
                  <a:pt x="2359742" y="1627648"/>
                </a:cubicBezTo>
                <a:cubicBezTo>
                  <a:pt x="2322906" y="1693952"/>
                  <a:pt x="2345436" y="1695361"/>
                  <a:pt x="2300748" y="1745635"/>
                </a:cubicBezTo>
                <a:cubicBezTo>
                  <a:pt x="2273034" y="1776813"/>
                  <a:pt x="2235397" y="1799416"/>
                  <a:pt x="2212258" y="1834125"/>
                </a:cubicBezTo>
                <a:cubicBezTo>
                  <a:pt x="2202426" y="1848873"/>
                  <a:pt x="2195295" y="1865836"/>
                  <a:pt x="2182761" y="1878370"/>
                </a:cubicBezTo>
                <a:cubicBezTo>
                  <a:pt x="2170227" y="1890904"/>
                  <a:pt x="2151764" y="1896091"/>
                  <a:pt x="2138516" y="1907867"/>
                </a:cubicBezTo>
                <a:cubicBezTo>
                  <a:pt x="2107338" y="1935581"/>
                  <a:pt x="2079523" y="1966861"/>
                  <a:pt x="2050026" y="1996358"/>
                </a:cubicBezTo>
                <a:cubicBezTo>
                  <a:pt x="2035277" y="2011107"/>
                  <a:pt x="2024435" y="2031275"/>
                  <a:pt x="2005780" y="2040603"/>
                </a:cubicBezTo>
                <a:cubicBezTo>
                  <a:pt x="1986116" y="2050435"/>
                  <a:pt x="1965431" y="2058448"/>
                  <a:pt x="1946787" y="2070100"/>
                </a:cubicBezTo>
                <a:cubicBezTo>
                  <a:pt x="1925943" y="2083128"/>
                  <a:pt x="1909779" y="2103352"/>
                  <a:pt x="1887793" y="2114345"/>
                </a:cubicBezTo>
                <a:cubicBezTo>
                  <a:pt x="1869663" y="2123410"/>
                  <a:pt x="1848464" y="2124177"/>
                  <a:pt x="1828800" y="2129093"/>
                </a:cubicBezTo>
                <a:cubicBezTo>
                  <a:pt x="1809135" y="2143841"/>
                  <a:pt x="1788469" y="2157341"/>
                  <a:pt x="1769806" y="2173338"/>
                </a:cubicBezTo>
                <a:cubicBezTo>
                  <a:pt x="1753970" y="2186912"/>
                  <a:pt x="1743248" y="2206529"/>
                  <a:pt x="1725561" y="2217583"/>
                </a:cubicBezTo>
                <a:cubicBezTo>
                  <a:pt x="1545119" y="2330359"/>
                  <a:pt x="1731115" y="2193195"/>
                  <a:pt x="1607574" y="2261829"/>
                </a:cubicBezTo>
                <a:cubicBezTo>
                  <a:pt x="1455443" y="2346347"/>
                  <a:pt x="1574952" y="2302200"/>
                  <a:pt x="1474838" y="2335570"/>
                </a:cubicBezTo>
                <a:cubicBezTo>
                  <a:pt x="1460090" y="2345402"/>
                  <a:pt x="1446447" y="2357140"/>
                  <a:pt x="1430593" y="2365067"/>
                </a:cubicBezTo>
                <a:cubicBezTo>
                  <a:pt x="1406914" y="2376907"/>
                  <a:pt x="1379398" y="2380689"/>
                  <a:pt x="1356851" y="2394564"/>
                </a:cubicBezTo>
                <a:cubicBezTo>
                  <a:pt x="1314982" y="2420329"/>
                  <a:pt x="1279768" y="2455784"/>
                  <a:pt x="1238864" y="2483054"/>
                </a:cubicBezTo>
                <a:cubicBezTo>
                  <a:pt x="1224116" y="2492886"/>
                  <a:pt x="1210911" y="2505568"/>
                  <a:pt x="1194619" y="2512551"/>
                </a:cubicBezTo>
                <a:cubicBezTo>
                  <a:pt x="1175988" y="2520536"/>
                  <a:pt x="1155116" y="2521731"/>
                  <a:pt x="1135626" y="2527300"/>
                </a:cubicBezTo>
                <a:cubicBezTo>
                  <a:pt x="1120678" y="2531571"/>
                  <a:pt x="1106129" y="2537132"/>
                  <a:pt x="1091380" y="2542048"/>
                </a:cubicBezTo>
                <a:cubicBezTo>
                  <a:pt x="1027470" y="2537132"/>
                  <a:pt x="961836" y="2542846"/>
                  <a:pt x="899651" y="2527300"/>
                </a:cubicBezTo>
                <a:cubicBezTo>
                  <a:pt x="843193" y="2513185"/>
                  <a:pt x="862912" y="2472190"/>
                  <a:pt x="840658" y="2438809"/>
                </a:cubicBezTo>
                <a:cubicBezTo>
                  <a:pt x="829089" y="2421455"/>
                  <a:pt x="810148" y="2410261"/>
                  <a:pt x="796413" y="2394564"/>
                </a:cubicBezTo>
                <a:cubicBezTo>
                  <a:pt x="775684" y="2370874"/>
                  <a:pt x="757084" y="2345403"/>
                  <a:pt x="737419" y="2320822"/>
                </a:cubicBezTo>
                <a:cubicBezTo>
                  <a:pt x="732503" y="2301158"/>
                  <a:pt x="728495" y="2281244"/>
                  <a:pt x="722671" y="2261829"/>
                </a:cubicBezTo>
                <a:cubicBezTo>
                  <a:pt x="713737" y="2232048"/>
                  <a:pt x="700715" y="2203502"/>
                  <a:pt x="693174" y="2173338"/>
                </a:cubicBezTo>
                <a:cubicBezTo>
                  <a:pt x="678044" y="2112817"/>
                  <a:pt x="659097" y="2039224"/>
                  <a:pt x="648929" y="1981609"/>
                </a:cubicBezTo>
                <a:cubicBezTo>
                  <a:pt x="642041" y="1942577"/>
                  <a:pt x="639418" y="1902909"/>
                  <a:pt x="634180" y="1863622"/>
                </a:cubicBezTo>
                <a:cubicBezTo>
                  <a:pt x="629586" y="1829165"/>
                  <a:pt x="625650" y="1794585"/>
                  <a:pt x="619432" y="1760383"/>
                </a:cubicBezTo>
                <a:cubicBezTo>
                  <a:pt x="615806" y="1740440"/>
                  <a:pt x="609600" y="1721054"/>
                  <a:pt x="604684" y="1701390"/>
                </a:cubicBezTo>
                <a:cubicBezTo>
                  <a:pt x="599768" y="1657145"/>
                  <a:pt x="589935" y="1613172"/>
                  <a:pt x="589935" y="1568654"/>
                </a:cubicBezTo>
                <a:cubicBezTo>
                  <a:pt x="589935" y="1272969"/>
                  <a:pt x="594523" y="1391251"/>
                  <a:pt x="958645" y="1406422"/>
                </a:cubicBezTo>
                <a:cubicBezTo>
                  <a:pt x="973393" y="1416254"/>
                  <a:pt x="987036" y="1427992"/>
                  <a:pt x="1002890" y="1435919"/>
                </a:cubicBezTo>
                <a:cubicBezTo>
                  <a:pt x="1016795" y="1442871"/>
                  <a:pt x="1033545" y="1443117"/>
                  <a:pt x="1047135" y="1450667"/>
                </a:cubicBezTo>
                <a:cubicBezTo>
                  <a:pt x="1078125" y="1467883"/>
                  <a:pt x="1135626" y="1509661"/>
                  <a:pt x="1135626" y="1509661"/>
                </a:cubicBezTo>
                <a:cubicBezTo>
                  <a:pt x="1206188" y="1615505"/>
                  <a:pt x="1169552" y="1573084"/>
                  <a:pt x="1238864" y="1642396"/>
                </a:cubicBezTo>
                <a:cubicBezTo>
                  <a:pt x="1279650" y="1764747"/>
                  <a:pt x="1211182" y="1572287"/>
                  <a:pt x="1312606" y="1775132"/>
                </a:cubicBezTo>
                <a:cubicBezTo>
                  <a:pt x="1331467" y="1812854"/>
                  <a:pt x="1372622" y="1901260"/>
                  <a:pt x="1401097" y="1922616"/>
                </a:cubicBezTo>
                <a:cubicBezTo>
                  <a:pt x="1420761" y="1937364"/>
                  <a:pt x="1442709" y="1949480"/>
                  <a:pt x="1460090" y="1966861"/>
                </a:cubicBezTo>
                <a:cubicBezTo>
                  <a:pt x="1558413" y="2065184"/>
                  <a:pt x="1415845" y="1961944"/>
                  <a:pt x="1533832" y="2040603"/>
                </a:cubicBezTo>
                <a:cubicBezTo>
                  <a:pt x="1543664" y="2055351"/>
                  <a:pt x="1550795" y="2072314"/>
                  <a:pt x="1563329" y="2084848"/>
                </a:cubicBezTo>
                <a:cubicBezTo>
                  <a:pt x="1584177" y="2105696"/>
                  <a:pt x="1643430" y="2132272"/>
                  <a:pt x="1666568" y="2143841"/>
                </a:cubicBezTo>
                <a:cubicBezTo>
                  <a:pt x="1745220" y="2261824"/>
                  <a:pt x="1641992" y="2119267"/>
                  <a:pt x="1740309" y="2217583"/>
                </a:cubicBezTo>
                <a:cubicBezTo>
                  <a:pt x="1837966" y="2315239"/>
                  <a:pt x="1732472" y="2240549"/>
                  <a:pt x="1828800" y="2320822"/>
                </a:cubicBezTo>
                <a:cubicBezTo>
                  <a:pt x="1951999" y="2423488"/>
                  <a:pt x="1788028" y="2265302"/>
                  <a:pt x="1917290" y="2394564"/>
                </a:cubicBezTo>
                <a:cubicBezTo>
                  <a:pt x="1945229" y="2478383"/>
                  <a:pt x="1921045" y="2427816"/>
                  <a:pt x="2020529" y="2527300"/>
                </a:cubicBezTo>
                <a:lnTo>
                  <a:pt x="2020529" y="2527300"/>
                </a:lnTo>
                <a:cubicBezTo>
                  <a:pt x="2057953" y="2602147"/>
                  <a:pt x="2031733" y="2574098"/>
                  <a:pt x="2094271" y="2615790"/>
                </a:cubicBezTo>
                <a:cubicBezTo>
                  <a:pt x="2178806" y="2742590"/>
                  <a:pt x="2077455" y="2582158"/>
                  <a:pt x="2138516" y="2704280"/>
                </a:cubicBezTo>
                <a:cubicBezTo>
                  <a:pt x="2146443" y="2720134"/>
                  <a:pt x="2158181" y="2733777"/>
                  <a:pt x="2168013" y="2748525"/>
                </a:cubicBezTo>
                <a:cubicBezTo>
                  <a:pt x="2172887" y="2777772"/>
                  <a:pt x="2188885" y="2902133"/>
                  <a:pt x="2212258" y="2925506"/>
                </a:cubicBezTo>
                <a:cubicBezTo>
                  <a:pt x="2344244" y="3057492"/>
                  <a:pt x="2252883" y="2977700"/>
                  <a:pt x="2344993" y="3043493"/>
                </a:cubicBezTo>
                <a:cubicBezTo>
                  <a:pt x="2353961" y="3049899"/>
                  <a:pt x="2429834" y="3109058"/>
                  <a:pt x="2448232" y="3117235"/>
                </a:cubicBezTo>
                <a:cubicBezTo>
                  <a:pt x="2476644" y="3129863"/>
                  <a:pt x="2536722" y="3146732"/>
                  <a:pt x="2536722" y="3146732"/>
                </a:cubicBezTo>
                <a:cubicBezTo>
                  <a:pt x="2547828" y="3144881"/>
                  <a:pt x="2662207" y="3128234"/>
                  <a:pt x="2684206" y="3117235"/>
                </a:cubicBezTo>
                <a:cubicBezTo>
                  <a:pt x="2715914" y="3101381"/>
                  <a:pt x="2740989" y="3074095"/>
                  <a:pt x="2772697" y="3058241"/>
                </a:cubicBezTo>
                <a:cubicBezTo>
                  <a:pt x="2792361" y="3048409"/>
                  <a:pt x="2812838" y="3040056"/>
                  <a:pt x="2831690" y="3028745"/>
                </a:cubicBezTo>
                <a:cubicBezTo>
                  <a:pt x="2886499" y="2995860"/>
                  <a:pt x="2925139" y="2972650"/>
                  <a:pt x="2964426" y="2925506"/>
                </a:cubicBezTo>
                <a:cubicBezTo>
                  <a:pt x="3017255" y="2862112"/>
                  <a:pt x="2975415" y="2903527"/>
                  <a:pt x="3008671" y="2837016"/>
                </a:cubicBezTo>
                <a:cubicBezTo>
                  <a:pt x="3016598" y="2821162"/>
                  <a:pt x="3028336" y="2807519"/>
                  <a:pt x="3038168" y="2792770"/>
                </a:cubicBezTo>
                <a:cubicBezTo>
                  <a:pt x="3057313" y="2735334"/>
                  <a:pt x="3041923" y="2759518"/>
                  <a:pt x="3082413" y="271902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41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Превращение Второе - волшебные мелоди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04248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1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2" name="письмо королевы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76256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7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0</Words>
  <Application>Microsoft Office PowerPoint</Application>
  <PresentationFormat>Экран (4:3)</PresentationFormat>
  <Paragraphs>0</Paragraphs>
  <Slides>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</dc:creator>
  <cp:lastModifiedBy>Николай</cp:lastModifiedBy>
  <cp:revision>13</cp:revision>
  <dcterms:created xsi:type="dcterms:W3CDTF">2023-04-02T15:51:45Z</dcterms:created>
  <dcterms:modified xsi:type="dcterms:W3CDTF">2023-10-07T08:36:20Z</dcterms:modified>
</cp:coreProperties>
</file>