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4" r:id="rId7"/>
    <p:sldId id="266" r:id="rId8"/>
    <p:sldId id="265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4A1E"/>
    <a:srgbClr val="681E29"/>
    <a:srgbClr val="2B3616"/>
    <a:srgbClr val="CCEA36"/>
    <a:srgbClr val="84E13F"/>
    <a:srgbClr val="6CA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94660"/>
  </p:normalViewPr>
  <p:slideViewPr>
    <p:cSldViewPr>
      <p:cViewPr varScale="1">
        <p:scale>
          <a:sx n="90" d="100"/>
          <a:sy n="90" d="100"/>
        </p:scale>
        <p:origin x="122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file:///F:\&#1091;&#1088;&#1086;&#1082;%20&#1074;&#1086;%202%20&#1082;&#1083;&#1072;&#1089;&#1089;&#1077;\I%20Like%20Bananas%20-%20English%20Songs%20for%20Kids%20with%20Lyrics%20(192%20%20kbps)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683568" y="1006504"/>
            <a:ext cx="7920880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rgbClr val="002060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[u:] </a:t>
            </a:r>
            <a:r>
              <a:rPr lang="en-US" sz="3600" dirty="0">
                <a:solidFill>
                  <a:srgbClr val="002060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f</a:t>
            </a:r>
            <a:r>
              <a:rPr lang="en-US" sz="3600" u="sng" dirty="0">
                <a:solidFill>
                  <a:srgbClr val="002060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oo</a:t>
            </a:r>
            <a:r>
              <a:rPr lang="en-US" sz="3600" dirty="0">
                <a:solidFill>
                  <a:srgbClr val="002060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d</a:t>
            </a:r>
            <a:b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[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/>
                <a:ea typeface="Times New Roman" pitchFamily="18" charset="0"/>
                <a:cs typeface="Times New Roman"/>
              </a:rPr>
              <a:t>ɪ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]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  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en-US" sz="36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sh, ch</a:t>
            </a:r>
            <a:r>
              <a:rPr kumimoji="0" lang="en-US" sz="36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ps, m</a:t>
            </a:r>
            <a:r>
              <a:rPr kumimoji="0" lang="en-US" sz="36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lk, b</a:t>
            </a:r>
            <a:r>
              <a:rPr kumimoji="0" lang="en-US" sz="36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scuits</a:t>
            </a:r>
            <a:b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[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/>
                <a:ea typeface="Times New Roman" pitchFamily="18" charset="0"/>
                <a:cs typeface="Times New Roman"/>
              </a:rPr>
              <a:t>ɪ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:]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 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en-US" sz="36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zza,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36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ee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se, cr</a:t>
            </a:r>
            <a:r>
              <a:rPr kumimoji="0" lang="en-US" sz="36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ea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m, t</a:t>
            </a:r>
            <a:r>
              <a:rPr kumimoji="0" lang="en-US" sz="36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ea</a:t>
            </a:r>
            <a:b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[e]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 </a:t>
            </a:r>
            <a:r>
              <a:rPr kumimoji="0" lang="en-US" sz="36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gg, l</a:t>
            </a:r>
            <a:r>
              <a:rPr kumimoji="0" lang="en-US" sz="36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mon</a:t>
            </a:r>
            <a:b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[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æ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]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 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j</a:t>
            </a:r>
            <a:r>
              <a:rPr kumimoji="0" lang="en-US" sz="36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m, s</a:t>
            </a:r>
            <a:r>
              <a:rPr kumimoji="0" lang="en-US" sz="36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lad, </a:t>
            </a:r>
            <a:r>
              <a:rPr kumimoji="0" lang="en-US" sz="36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pple</a:t>
            </a:r>
            <a:b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[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/>
                <a:ea typeface="Times New Roman" pitchFamily="18" charset="0"/>
                <a:cs typeface="Times New Roman"/>
              </a:rPr>
              <a:t>ɪ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] </a:t>
            </a:r>
            <a:r>
              <a:rPr kumimoji="0" lang="en-US" sz="36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36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ce, l</a:t>
            </a:r>
            <a:r>
              <a:rPr kumimoji="0" lang="en-US" sz="36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ke</a:t>
            </a:r>
            <a:b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[ɜ:]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 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en-US" sz="36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ur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ger</a:t>
            </a:r>
            <a:b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[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Ʒ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]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 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sausa</a:t>
            </a:r>
            <a:r>
              <a:rPr kumimoji="0" lang="en-US" sz="36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e, sandwi</a:t>
            </a:r>
            <a:r>
              <a:rPr kumimoji="0" lang="en-US" sz="36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ch</a:t>
            </a:r>
            <a:b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[ʌ]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  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36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t, b</a:t>
            </a:r>
            <a:r>
              <a:rPr kumimoji="0" lang="en-US" sz="36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t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20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73050"/>
            <a:ext cx="3456384" cy="1427758"/>
          </a:xfrm>
        </p:spPr>
        <p:txBody>
          <a:bodyPr>
            <a:normAutofit/>
          </a:bodyPr>
          <a:lstStyle/>
          <a:p>
            <a:r>
              <a:rPr lang="en-US" sz="5400" dirty="0"/>
              <a:t>Bob</a:t>
            </a:r>
            <a:endParaRPr lang="ru-RU" sz="5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1961200"/>
            <a:ext cx="3268861" cy="411876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48680"/>
            <a:ext cx="4258816" cy="56886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29000"/>
            <a:ext cx="3341829" cy="26369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79"/>
            <a:ext cx="3088880" cy="294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55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273050"/>
            <a:ext cx="4248472" cy="1162050"/>
          </a:xfrm>
        </p:spPr>
        <p:txBody>
          <a:bodyPr>
            <a:noAutofit/>
          </a:bodyPr>
          <a:lstStyle/>
          <a:p>
            <a:r>
              <a:rPr lang="en-US" sz="4400" dirty="0"/>
              <a:t>Miss  Green</a:t>
            </a:r>
            <a:endParaRPr lang="ru-RU" sz="4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127" y="1700808"/>
            <a:ext cx="3888432" cy="38884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4664"/>
            <a:ext cx="3754760" cy="57214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78290"/>
            <a:ext cx="3404966" cy="26478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70" y="476672"/>
            <a:ext cx="244602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34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 Like Bananas - English Songs for Kids with Lyrics (192  kbp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I Like Bananas - English Songs for Kids with Lyrics (192  kbps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I Like Bananas - English Songs for Kids with Lyrics (192  kbp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500562" y="328612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8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08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08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Food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787775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4000" b="1" dirty="0">
                <a:solidFill>
                  <a:srgbClr val="002060"/>
                </a:solidFill>
              </a:rPr>
              <a:t>[ᶦ</a:t>
            </a:r>
            <a:r>
              <a:rPr lang="en-US" sz="4000" b="1" dirty="0" err="1">
                <a:solidFill>
                  <a:srgbClr val="002060"/>
                </a:solidFill>
              </a:rPr>
              <a:t>pi:tsə</a:t>
            </a:r>
            <a:r>
              <a:rPr lang="en-US" sz="4000" b="1" dirty="0">
                <a:solidFill>
                  <a:srgbClr val="002060"/>
                </a:solidFill>
              </a:rPr>
              <a:t>]                         [ᶦ</a:t>
            </a:r>
            <a:r>
              <a:rPr lang="en-US" sz="4000" b="1" dirty="0" err="1">
                <a:solidFill>
                  <a:srgbClr val="002060"/>
                </a:solidFill>
              </a:rPr>
              <a:t>fɪʃ</a:t>
            </a:r>
            <a:r>
              <a:rPr lang="en-US" sz="4000" b="1" dirty="0">
                <a:solidFill>
                  <a:srgbClr val="002060"/>
                </a:solidFill>
              </a:rPr>
              <a:t>  </a:t>
            </a:r>
            <a:r>
              <a:rPr lang="en-US" sz="4000" b="1" dirty="0" err="1">
                <a:solidFill>
                  <a:srgbClr val="002060"/>
                </a:solidFill>
              </a:rPr>
              <a:t>ən</a:t>
            </a:r>
            <a:r>
              <a:rPr lang="en-US" sz="4000" b="1" dirty="0">
                <a:solidFill>
                  <a:srgbClr val="002060"/>
                </a:solidFill>
              </a:rPr>
              <a:t> ᶦ</a:t>
            </a:r>
            <a:r>
              <a:rPr lang="en-US" sz="4000" b="1" dirty="0" err="1">
                <a:solidFill>
                  <a:srgbClr val="002060"/>
                </a:solidFill>
              </a:rPr>
              <a:t>tʃɪps</a:t>
            </a:r>
            <a:r>
              <a:rPr lang="en-US" sz="4000" b="1" dirty="0">
                <a:solidFill>
                  <a:srgbClr val="002060"/>
                </a:solidFill>
              </a:rPr>
              <a:t>]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02060"/>
                </a:solidFill>
              </a:rPr>
              <a:t> [ᶦ</a:t>
            </a:r>
            <a:r>
              <a:rPr lang="en-US" sz="4000" b="1" dirty="0" err="1">
                <a:solidFill>
                  <a:srgbClr val="002060"/>
                </a:solidFill>
              </a:rPr>
              <a:t>bɜ:gə</a:t>
            </a:r>
            <a:r>
              <a:rPr lang="en-US" sz="4000" b="1" dirty="0">
                <a:solidFill>
                  <a:srgbClr val="002060"/>
                </a:solidFill>
              </a:rPr>
              <a:t>]                         [ᶦ</a:t>
            </a:r>
            <a:r>
              <a:rPr lang="en-US" sz="4000" b="1" dirty="0" err="1">
                <a:solidFill>
                  <a:srgbClr val="002060"/>
                </a:solidFill>
              </a:rPr>
              <a:t>tʃɒklət</a:t>
            </a:r>
            <a:r>
              <a:rPr lang="en-US" sz="4000" b="1" dirty="0">
                <a:solidFill>
                  <a:srgbClr val="002060"/>
                </a:solidFill>
              </a:rPr>
              <a:t>  ᶦ</a:t>
            </a:r>
            <a:r>
              <a:rPr lang="en-US" sz="4000" b="1" dirty="0" err="1">
                <a:solidFill>
                  <a:srgbClr val="002060"/>
                </a:solidFill>
              </a:rPr>
              <a:t>bɪskɪts</a:t>
            </a:r>
            <a:r>
              <a:rPr lang="en-US" sz="4000" b="1" dirty="0">
                <a:solidFill>
                  <a:srgbClr val="002060"/>
                </a:solidFill>
              </a:rPr>
              <a:t>]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02060"/>
                </a:solidFill>
              </a:rPr>
              <a:t> [ᶦ</a:t>
            </a:r>
            <a:r>
              <a:rPr lang="en-US" sz="4000" b="1" dirty="0" err="1">
                <a:solidFill>
                  <a:srgbClr val="002060"/>
                </a:solidFill>
              </a:rPr>
              <a:t>sᴂləd</a:t>
            </a:r>
            <a:r>
              <a:rPr lang="en-US" sz="4000" b="1" dirty="0">
                <a:solidFill>
                  <a:srgbClr val="002060"/>
                </a:solidFill>
              </a:rPr>
              <a:t>]                        [</a:t>
            </a:r>
            <a:r>
              <a:rPr lang="en-US" sz="4000" b="1" dirty="0" err="1">
                <a:solidFill>
                  <a:srgbClr val="002060"/>
                </a:solidFill>
              </a:rPr>
              <a:t>fu:d</a:t>
            </a:r>
            <a:r>
              <a:rPr lang="en-US" sz="4000" b="1" dirty="0">
                <a:solidFill>
                  <a:srgbClr val="002060"/>
                </a:solidFill>
              </a:rPr>
              <a:t>]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02060"/>
                </a:solidFill>
              </a:rPr>
              <a:t>[ᶦ</a:t>
            </a:r>
            <a:r>
              <a:rPr lang="en-US" sz="4000" b="1" dirty="0" err="1">
                <a:solidFill>
                  <a:srgbClr val="002060"/>
                </a:solidFill>
              </a:rPr>
              <a:t>sᴂnwɪdʒ</a:t>
            </a:r>
            <a:r>
              <a:rPr lang="en-US" sz="4000" b="1" dirty="0">
                <a:solidFill>
                  <a:srgbClr val="002060"/>
                </a:solidFill>
              </a:rPr>
              <a:t>] 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02060"/>
                </a:solidFill>
              </a:rPr>
              <a:t> [ᶦ</a:t>
            </a:r>
            <a:r>
              <a:rPr lang="en-US" sz="4000" b="1" dirty="0" err="1">
                <a:solidFill>
                  <a:srgbClr val="002060"/>
                </a:solidFill>
              </a:rPr>
              <a:t>mɪlk</a:t>
            </a:r>
            <a:r>
              <a:rPr lang="en-US" sz="4000" b="1" dirty="0">
                <a:solidFill>
                  <a:srgbClr val="002060"/>
                </a:solidFill>
              </a:rPr>
              <a:t> ˌ</a:t>
            </a:r>
            <a:r>
              <a:rPr lang="en-US" sz="4000" b="1" dirty="0" err="1">
                <a:solidFill>
                  <a:srgbClr val="002060"/>
                </a:solidFill>
              </a:rPr>
              <a:t>ʃeɪk</a:t>
            </a:r>
            <a:r>
              <a:rPr lang="en-US" sz="4000" b="1" dirty="0">
                <a:solidFill>
                  <a:srgbClr val="002060"/>
                </a:solidFill>
              </a:rPr>
              <a:t>]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02060"/>
                </a:solidFill>
              </a:rPr>
              <a:t> [ᶦ</a:t>
            </a:r>
            <a:r>
              <a:rPr lang="en-US" sz="4000" b="1" dirty="0" err="1">
                <a:solidFill>
                  <a:srgbClr val="002060"/>
                </a:solidFill>
              </a:rPr>
              <a:t>sɒsɪdʒɪz</a:t>
            </a:r>
            <a:r>
              <a:rPr lang="en-US" sz="4000" b="1" dirty="0">
                <a:solidFill>
                  <a:srgbClr val="002060"/>
                </a:solidFill>
              </a:rPr>
              <a:t>]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02060"/>
                </a:solidFill>
              </a:rPr>
              <a:t> [</a:t>
            </a:r>
            <a:r>
              <a:rPr lang="en-US" sz="4000" b="1" dirty="0" err="1">
                <a:solidFill>
                  <a:srgbClr val="002060"/>
                </a:solidFill>
              </a:rPr>
              <a:t>tʃɪ:z</a:t>
            </a:r>
            <a:r>
              <a:rPr lang="en-US" sz="4000" b="1" dirty="0">
                <a:solidFill>
                  <a:srgbClr val="002060"/>
                </a:solidFill>
              </a:rPr>
              <a:t>]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810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food  </a:t>
            </a:r>
            <a:r>
              <a:rPr lang="en-US" b="1" dirty="0">
                <a:solidFill>
                  <a:srgbClr val="0070C0"/>
                </a:solidFill>
              </a:rPr>
              <a:t>[</a:t>
            </a:r>
            <a:r>
              <a:rPr lang="en-US" b="1" dirty="0" err="1">
                <a:solidFill>
                  <a:srgbClr val="0070C0"/>
                </a:solidFill>
              </a:rPr>
              <a:t>fu:d</a:t>
            </a:r>
            <a:r>
              <a:rPr lang="en-US" b="1" dirty="0">
                <a:solidFill>
                  <a:srgbClr val="0070C0"/>
                </a:solidFill>
              </a:rPr>
              <a:t>]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salad  </a:t>
            </a:r>
            <a:r>
              <a:rPr lang="en-US" b="1" dirty="0">
                <a:solidFill>
                  <a:srgbClr val="0070C0"/>
                </a:solidFill>
              </a:rPr>
              <a:t>[ᶦ</a:t>
            </a:r>
            <a:r>
              <a:rPr lang="en-US" b="1" dirty="0" err="1">
                <a:solidFill>
                  <a:srgbClr val="0070C0"/>
                </a:solidFill>
              </a:rPr>
              <a:t>sᴂləd</a:t>
            </a:r>
            <a:r>
              <a:rPr lang="en-US" b="1" dirty="0">
                <a:solidFill>
                  <a:srgbClr val="0070C0"/>
                </a:solidFill>
              </a:rPr>
              <a:t>]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burger  </a:t>
            </a:r>
            <a:r>
              <a:rPr lang="en-US" b="1" dirty="0">
                <a:solidFill>
                  <a:srgbClr val="0070C0"/>
                </a:solidFill>
              </a:rPr>
              <a:t>[ᶦ</a:t>
            </a:r>
            <a:r>
              <a:rPr lang="en-US" b="1" dirty="0" err="1">
                <a:solidFill>
                  <a:srgbClr val="0070C0"/>
                </a:solidFill>
              </a:rPr>
              <a:t>bɜ:gə</a:t>
            </a:r>
            <a:r>
              <a:rPr lang="en-US" b="1" dirty="0">
                <a:solidFill>
                  <a:srgbClr val="0070C0"/>
                </a:solidFill>
              </a:rPr>
              <a:t>]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sandwich  </a:t>
            </a:r>
            <a:r>
              <a:rPr lang="en-US" b="1" dirty="0">
                <a:solidFill>
                  <a:srgbClr val="0070C0"/>
                </a:solidFill>
              </a:rPr>
              <a:t>[ᶦ</a:t>
            </a:r>
            <a:r>
              <a:rPr lang="en-US" b="1" dirty="0" err="1">
                <a:solidFill>
                  <a:srgbClr val="0070C0"/>
                </a:solidFill>
              </a:rPr>
              <a:t>sᴂnwɪʤ</a:t>
            </a:r>
            <a:r>
              <a:rPr lang="en-US" b="1" dirty="0">
                <a:solidFill>
                  <a:srgbClr val="0070C0"/>
                </a:solidFill>
              </a:rPr>
              <a:t>]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pizza  </a:t>
            </a:r>
            <a:r>
              <a:rPr lang="en-US" b="1" dirty="0">
                <a:solidFill>
                  <a:srgbClr val="0070C0"/>
                </a:solidFill>
              </a:rPr>
              <a:t>[ᶦ</a:t>
            </a:r>
            <a:r>
              <a:rPr lang="en-US" b="1" dirty="0" err="1">
                <a:solidFill>
                  <a:srgbClr val="0070C0"/>
                </a:solidFill>
              </a:rPr>
              <a:t>pɪ:tsə</a:t>
            </a:r>
            <a:r>
              <a:rPr lang="en-US" b="1" dirty="0">
                <a:solidFill>
                  <a:srgbClr val="0070C0"/>
                </a:solidFill>
              </a:rPr>
              <a:t>]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cheese  </a:t>
            </a:r>
            <a:r>
              <a:rPr lang="en-US" b="1" dirty="0">
                <a:solidFill>
                  <a:srgbClr val="0070C0"/>
                </a:solidFill>
              </a:rPr>
              <a:t>[</a:t>
            </a:r>
            <a:r>
              <a:rPr lang="en-US" b="1" dirty="0" err="1">
                <a:solidFill>
                  <a:srgbClr val="0070C0"/>
                </a:solidFill>
              </a:rPr>
              <a:t>tʃɪ:z</a:t>
            </a:r>
            <a:r>
              <a:rPr lang="en-US" b="1" dirty="0">
                <a:solidFill>
                  <a:srgbClr val="0070C0"/>
                </a:solidFill>
              </a:rPr>
              <a:t>]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sausages  </a:t>
            </a:r>
            <a:r>
              <a:rPr lang="en-US" b="1" dirty="0">
                <a:solidFill>
                  <a:srgbClr val="0070C0"/>
                </a:solidFill>
              </a:rPr>
              <a:t>[ᶦ</a:t>
            </a:r>
            <a:r>
              <a:rPr lang="en-US" b="1" dirty="0" err="1">
                <a:solidFill>
                  <a:srgbClr val="0070C0"/>
                </a:solidFill>
              </a:rPr>
              <a:t>sɒsɪʤɪz</a:t>
            </a:r>
            <a:r>
              <a:rPr lang="en-US" b="1" dirty="0">
                <a:solidFill>
                  <a:srgbClr val="0070C0"/>
                </a:solidFill>
              </a:rPr>
              <a:t>]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fish and chips   </a:t>
            </a:r>
            <a:r>
              <a:rPr lang="en-US" b="1" dirty="0">
                <a:solidFill>
                  <a:srgbClr val="0070C0"/>
                </a:solidFill>
              </a:rPr>
              <a:t>[ᶦ</a:t>
            </a:r>
            <a:r>
              <a:rPr lang="en-US" b="1" dirty="0" err="1">
                <a:solidFill>
                  <a:srgbClr val="0070C0"/>
                </a:solidFill>
              </a:rPr>
              <a:t>fɪʃ</a:t>
            </a:r>
            <a:r>
              <a:rPr lang="en-US" b="1" dirty="0">
                <a:solidFill>
                  <a:srgbClr val="0070C0"/>
                </a:solidFill>
              </a:rPr>
              <a:t>  </a:t>
            </a:r>
            <a:r>
              <a:rPr lang="en-US" b="1" dirty="0" err="1">
                <a:solidFill>
                  <a:srgbClr val="0070C0"/>
                </a:solidFill>
              </a:rPr>
              <a:t>ən</a:t>
            </a:r>
            <a:r>
              <a:rPr lang="en-US" b="1" dirty="0">
                <a:solidFill>
                  <a:srgbClr val="0070C0"/>
                </a:solidFill>
              </a:rPr>
              <a:t> ᶦ</a:t>
            </a:r>
            <a:r>
              <a:rPr lang="en-US" b="1" dirty="0" err="1">
                <a:solidFill>
                  <a:srgbClr val="0070C0"/>
                </a:solidFill>
              </a:rPr>
              <a:t>tʃɪps</a:t>
            </a:r>
            <a:r>
              <a:rPr lang="en-US" b="1" dirty="0">
                <a:solidFill>
                  <a:srgbClr val="0070C0"/>
                </a:solidFill>
              </a:rPr>
              <a:t>]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chocolate biscuits   </a:t>
            </a:r>
            <a:r>
              <a:rPr lang="en-US" b="1" dirty="0">
                <a:solidFill>
                  <a:srgbClr val="0070C0"/>
                </a:solidFill>
              </a:rPr>
              <a:t>[ᶦ</a:t>
            </a:r>
            <a:r>
              <a:rPr lang="en-US" b="1" dirty="0" err="1">
                <a:solidFill>
                  <a:srgbClr val="0070C0"/>
                </a:solidFill>
              </a:rPr>
              <a:t>tʃɒklət</a:t>
            </a:r>
            <a:r>
              <a:rPr lang="en-US" b="1" dirty="0">
                <a:solidFill>
                  <a:srgbClr val="0070C0"/>
                </a:solidFill>
              </a:rPr>
              <a:t>  ᶦ</a:t>
            </a:r>
            <a:r>
              <a:rPr lang="en-US" b="1" dirty="0" err="1">
                <a:solidFill>
                  <a:srgbClr val="0070C0"/>
                </a:solidFill>
              </a:rPr>
              <a:t>bɪskɪts</a:t>
            </a:r>
            <a:r>
              <a:rPr lang="en-US" b="1" dirty="0">
                <a:solidFill>
                  <a:srgbClr val="0070C0"/>
                </a:solidFill>
              </a:rPr>
              <a:t>]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milk</a:t>
            </a:r>
            <a:r>
              <a:rPr lang="ru-RU" b="1" dirty="0">
                <a:solidFill>
                  <a:srgbClr val="002060"/>
                </a:solidFill>
              </a:rPr>
              <a:t>  </a:t>
            </a:r>
            <a:r>
              <a:rPr lang="en-US" b="1" dirty="0">
                <a:solidFill>
                  <a:srgbClr val="002060"/>
                </a:solidFill>
              </a:rPr>
              <a:t>shake   </a:t>
            </a:r>
            <a:r>
              <a:rPr lang="en-US" b="1" dirty="0">
                <a:solidFill>
                  <a:srgbClr val="0070C0"/>
                </a:solidFill>
              </a:rPr>
              <a:t>[ᶦ</a:t>
            </a:r>
            <a:r>
              <a:rPr lang="en-US" b="1" dirty="0" err="1">
                <a:solidFill>
                  <a:srgbClr val="0070C0"/>
                </a:solidFill>
              </a:rPr>
              <a:t>mɪlk</a:t>
            </a:r>
            <a:r>
              <a:rPr lang="en-US" b="1" dirty="0">
                <a:solidFill>
                  <a:srgbClr val="0070C0"/>
                </a:solidFill>
              </a:rPr>
              <a:t> ᶦ</a:t>
            </a:r>
            <a:r>
              <a:rPr lang="en-US" b="1" dirty="0" err="1">
                <a:solidFill>
                  <a:srgbClr val="0070C0"/>
                </a:solidFill>
              </a:rPr>
              <a:t>ʃeɪk</a:t>
            </a:r>
            <a:r>
              <a:rPr lang="en-US" b="1" dirty="0">
                <a:solidFill>
                  <a:srgbClr val="0070C0"/>
                </a:solidFill>
              </a:rPr>
              <a:t>]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82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220072" y="273050"/>
            <a:ext cx="3456384" cy="1427758"/>
          </a:xfrm>
        </p:spPr>
        <p:txBody>
          <a:bodyPr>
            <a:normAutofit/>
          </a:bodyPr>
          <a:lstStyle/>
          <a:p>
            <a:r>
              <a:rPr lang="en-US" sz="5400" dirty="0"/>
              <a:t>Alice</a:t>
            </a:r>
            <a:endParaRPr lang="ru-RU" sz="54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724" y="1849342"/>
            <a:ext cx="3311865" cy="3667890"/>
          </a:xfrm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457200" y="476672"/>
            <a:ext cx="3826768" cy="56494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680"/>
            <a:ext cx="2592288" cy="25922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3330095"/>
            <a:ext cx="2880320" cy="223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68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73050"/>
            <a:ext cx="3600400" cy="1162050"/>
          </a:xfrm>
        </p:spPr>
        <p:txBody>
          <a:bodyPr>
            <a:normAutofit/>
          </a:bodyPr>
          <a:lstStyle/>
          <a:p>
            <a:r>
              <a:rPr lang="en-US" sz="5400" dirty="0"/>
              <a:t>Roy</a:t>
            </a:r>
            <a:endParaRPr lang="ru-RU" sz="5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47231"/>
            <a:ext cx="3322254" cy="45789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48680"/>
            <a:ext cx="4104456" cy="56886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29000"/>
            <a:ext cx="3168352" cy="30309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29" y="1043109"/>
            <a:ext cx="3014246" cy="238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93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273050"/>
            <a:ext cx="4392488" cy="1162050"/>
          </a:xfrm>
        </p:spPr>
        <p:txBody>
          <a:bodyPr>
            <a:normAutofit/>
          </a:bodyPr>
          <a:lstStyle/>
          <a:p>
            <a:r>
              <a:rPr lang="en-US" sz="4800" dirty="0"/>
              <a:t>Mr. Wilson</a:t>
            </a:r>
            <a:endParaRPr lang="ru-RU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268760"/>
            <a:ext cx="4212828" cy="482381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4664"/>
            <a:ext cx="3898776" cy="57214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73016"/>
            <a:ext cx="2592288" cy="27717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38" y="836712"/>
            <a:ext cx="3709673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13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73050"/>
            <a:ext cx="3528392" cy="1162050"/>
          </a:xfrm>
        </p:spPr>
        <p:txBody>
          <a:bodyPr>
            <a:normAutofit/>
          </a:bodyPr>
          <a:lstStyle/>
          <a:p>
            <a:r>
              <a:rPr lang="en-US" sz="5400" dirty="0"/>
              <a:t>Lucy</a:t>
            </a:r>
            <a:endParaRPr lang="ru-RU" sz="5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321" y="1772816"/>
            <a:ext cx="4025238" cy="41764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92696"/>
            <a:ext cx="4042792" cy="54334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933057"/>
            <a:ext cx="3051222" cy="2520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32" y="836712"/>
            <a:ext cx="399425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435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183</Words>
  <Application>Microsoft Office PowerPoint</Application>
  <PresentationFormat>Экран (4:3)</PresentationFormat>
  <Paragraphs>25</Paragraphs>
  <Slides>11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Helvetica</vt:lpstr>
      <vt:lpstr>Times New Roman</vt:lpstr>
      <vt:lpstr>Тема Office</vt:lpstr>
      <vt:lpstr>[u:] food [ɪ]   fish, chips, milk, biscuits [ɪ:]  pizza, cheese, cream, tea [e]  egg, lemon [æ]  jam, salad, apple [aɪ]  ice, like [ɜ:]  burger [dƷ]  sausage, sandwich [ʌ]   nut, but</vt:lpstr>
      <vt:lpstr>Презентация PowerPoint</vt:lpstr>
      <vt:lpstr>Food</vt:lpstr>
      <vt:lpstr>Презентация PowerPoint</vt:lpstr>
      <vt:lpstr>Презентация PowerPoint</vt:lpstr>
      <vt:lpstr>Alice</vt:lpstr>
      <vt:lpstr>Roy</vt:lpstr>
      <vt:lpstr>Mr. Wilson</vt:lpstr>
      <vt:lpstr>Lucy</vt:lpstr>
      <vt:lpstr>Bob</vt:lpstr>
      <vt:lpstr>Miss  Green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[u:] food [i]   fish, chips, milk, biscuits [i:]  pizza, cheese, cream, tea [e]  egg, lemon [æ]  jam, salad, apple [ai]  ice, like [ɜ:]  burger [dƷ]  sausage, sandwich [ʌ]   nut, but</dc:title>
  <dc:creator>VN</dc:creator>
  <cp:lastModifiedBy>Алла Гордова</cp:lastModifiedBy>
  <cp:revision>38</cp:revision>
  <dcterms:created xsi:type="dcterms:W3CDTF">2021-02-15T09:30:08Z</dcterms:created>
  <dcterms:modified xsi:type="dcterms:W3CDTF">2022-11-13T17:27:07Z</dcterms:modified>
</cp:coreProperties>
</file>