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73" r:id="rId3"/>
    <p:sldId id="274" r:id="rId4"/>
    <p:sldId id="276" r:id="rId5"/>
    <p:sldId id="277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B7E5-15AD-491F-AE80-BCE66D5C77C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CFE5-5C65-4E0C-9285-119665964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268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B7E5-15AD-491F-AE80-BCE66D5C77C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CFE5-5C65-4E0C-9285-119665964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91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B7E5-15AD-491F-AE80-BCE66D5C77C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CFE5-5C65-4E0C-9285-119665964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95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B7E5-15AD-491F-AE80-BCE66D5C77C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CFE5-5C65-4E0C-9285-119665964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97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B7E5-15AD-491F-AE80-BCE66D5C77C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CFE5-5C65-4E0C-9285-119665964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10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B7E5-15AD-491F-AE80-BCE66D5C77C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CFE5-5C65-4E0C-9285-119665964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12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B7E5-15AD-491F-AE80-BCE66D5C77C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CFE5-5C65-4E0C-9285-119665964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80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B7E5-15AD-491F-AE80-BCE66D5C77C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CFE5-5C65-4E0C-9285-119665964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829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B7E5-15AD-491F-AE80-BCE66D5C77C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CFE5-5C65-4E0C-9285-119665964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297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B7E5-15AD-491F-AE80-BCE66D5C77C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CFE5-5C65-4E0C-9285-119665964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458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B7E5-15AD-491F-AE80-BCE66D5C77C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CFE5-5C65-4E0C-9285-119665964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725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3B7E5-15AD-491F-AE80-BCE66D5C77C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0CFE5-5C65-4E0C-9285-119665964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76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5373216"/>
            <a:ext cx="6858000" cy="995540"/>
          </a:xfrm>
        </p:spPr>
        <p:txBody>
          <a:bodyPr>
            <a:normAutofit lnSpcReduction="10000"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Анжелика Руслановна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Тухватуллина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 МБОУ СОШ № 25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1540" y="18864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«СРЕДНЯЯ ОБЩЕОБРАЗОВАТЕЛЬНАЯ ШКОЛА №25»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546" y="2073042"/>
            <a:ext cx="81729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математической грамотности обучающихся на уроках математики с использованием технологии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-моделирования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735082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886700" cy="1070001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Прямоугольный параллелепипед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9"/>
          <a:stretch/>
        </p:blipFill>
        <p:spPr bwMode="auto">
          <a:xfrm>
            <a:off x="827584" y="1484784"/>
            <a:ext cx="766357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348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8958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опыта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700808"/>
            <a:ext cx="7886700" cy="435133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регионального конкурса научно-методических материалов «Новой школе - новые стандарты» (призер)</a:t>
            </a:r>
          </a:p>
          <a:p>
            <a:pPr>
              <a:lnSpc>
                <a:spcPct val="10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конкурсного материала: учебные задания, разработанные на основе типовой задачи  «Кейс-метод» по учебному предмету «Математика» (6 класс), раздел «Отношения и пропорции», Тема «Масштаб»</a:t>
            </a:r>
          </a:p>
          <a:p>
            <a:pPr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372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86700" cy="104765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Кейс-метод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340768"/>
            <a:ext cx="7886700" cy="5112568"/>
          </a:xfrm>
        </p:spPr>
        <p:txBody>
          <a:bodyPr>
            <a:normAutofit fontScale="92500" lnSpcReduction="10000"/>
          </a:bodyPr>
          <a:lstStyle/>
          <a:p>
            <a:pPr marL="0" indent="457200">
              <a:lnSpc>
                <a:spcPct val="114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Кейс-метод - это метод активного обучения, основой которого является коллективное решение реальных проблемных ситуаций. Залогом эффективного применения метода является творческая работа преподавателя по разработке кейса (проблемной ситуации) и вопросов для его анализа.</a:t>
            </a:r>
          </a:p>
          <a:p>
            <a:pPr marL="0" indent="457200">
              <a:lnSpc>
                <a:spcPct val="124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</a:t>
            </a:r>
          </a:p>
          <a:p>
            <a:pPr marL="0" indent="541338">
              <a:lnSpc>
                <a:spcPct val="124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Вычислить размеры макета, учитывая масштаб 1:240</a:t>
            </a:r>
          </a:p>
          <a:p>
            <a:pPr marL="0" indent="541338">
              <a:lnSpc>
                <a:spcPct val="124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Разработать макет парка с помощью графического планшета на компьютере</a:t>
            </a:r>
          </a:p>
          <a:p>
            <a:pPr marL="0" indent="541338">
              <a:lnSpc>
                <a:spcPct val="124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Перенести созданный макет на лист бумаги при помощи 3D-ручки</a:t>
            </a:r>
          </a:p>
          <a:p>
            <a:pPr marL="0" indent="541338">
              <a:lnSpc>
                <a:spcPct val="124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Смоделировать объемные 3D-модели на компьютере и распечатать их на 3D-принтере</a:t>
            </a:r>
          </a:p>
          <a:p>
            <a:pPr marL="0" indent="541338">
              <a:lnSpc>
                <a:spcPct val="124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Собрать смоделированный парк</a:t>
            </a:r>
          </a:p>
          <a:p>
            <a:pPr marL="0" indent="457200">
              <a:lnSpc>
                <a:spcPct val="114000"/>
              </a:lnSpc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7598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527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Межпредметные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</a:t>
            </a:r>
          </a:p>
          <a:p>
            <a:pPr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Астрономия</a:t>
            </a:r>
          </a:p>
          <a:p>
            <a:pPr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</a:p>
          <a:p>
            <a:pPr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</a:p>
          <a:p>
            <a:pPr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</a:t>
            </a:r>
          </a:p>
          <a:p>
            <a:pPr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</a:t>
            </a:r>
          </a:p>
        </p:txBody>
      </p:sp>
    </p:spTree>
    <p:extLst>
      <p:ext uri="{BB962C8B-B14F-4D97-AF65-F5344CB8AC3E}">
        <p14:creationId xmlns:p14="http://schemas.microsoft.com/office/powerpoint/2010/main" val="3418257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5373216"/>
            <a:ext cx="6858000" cy="995540"/>
          </a:xfrm>
        </p:spPr>
        <p:txBody>
          <a:bodyPr>
            <a:normAutofit lnSpcReduction="10000"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Анжелика Руслановна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Тухватуллина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 МБОУ СОШ № 25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1540" y="18864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«СРЕДНЯЯ ОБЩЕОБРАЗОВАТЕЛЬНАЯ ШКОЛА №25»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546" y="2397948"/>
            <a:ext cx="81729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математической грамотности обучающихся на уроках математики с использованием технологии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-моделирования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63757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886700" cy="1070001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задача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819399"/>
          </a:xfrm>
        </p:spPr>
        <p:txBody>
          <a:bodyPr>
            <a:normAutofit/>
          </a:bodyPr>
          <a:lstStyle/>
          <a:p>
            <a:pPr marL="0" indent="457200">
              <a:lnSpc>
                <a:spcPct val="114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мотивацию к обучению и вовлеченность в образовательный процесс через применение современных образовательных технологий с использованием 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-моделирования.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99862"/>
            <a:ext cx="5184576" cy="338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491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529" y="188640"/>
            <a:ext cx="7886700" cy="1070001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наглядности</a:t>
            </a:r>
          </a:p>
        </p:txBody>
      </p:sp>
      <p:pic>
        <p:nvPicPr>
          <p:cNvPr id="3074" name="Picture 2" descr="Куб в различных пространствах: одно-, двух-, трех-, четырех- и пятмерном  пространстве | Пикаб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3" b="57497"/>
          <a:stretch/>
        </p:blipFill>
        <p:spPr bwMode="auto">
          <a:xfrm>
            <a:off x="1259632" y="1772816"/>
            <a:ext cx="6794494" cy="223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67544" y="4728102"/>
            <a:ext cx="8136904" cy="1512168"/>
          </a:xfrm>
        </p:spPr>
        <p:txBody>
          <a:bodyPr>
            <a:no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Дмитриевич Ушинский: 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«Детская природа требует наглядности»</a:t>
            </a:r>
          </a:p>
        </p:txBody>
      </p:sp>
    </p:spTree>
    <p:extLst>
      <p:ext uri="{BB962C8B-B14F-4D97-AF65-F5344CB8AC3E}">
        <p14:creationId xmlns:p14="http://schemas.microsoft.com/office/powerpoint/2010/main" val="1946292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886700" cy="109969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технологии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412776"/>
            <a:ext cx="3868340" cy="823912"/>
          </a:xfrm>
        </p:spPr>
        <p:txBody>
          <a:bodyPr/>
          <a:lstStyle/>
          <a:p>
            <a:pPr algn="ctr"/>
            <a:r>
              <a:rPr lang="ru-RU" dirty="0"/>
              <a:t>3</a:t>
            </a:r>
            <a:r>
              <a:rPr lang="en-US" dirty="0"/>
              <a:t>D</a:t>
            </a:r>
            <a:r>
              <a:rPr lang="ru-RU" dirty="0"/>
              <a:t>-ручка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2" y="2505075"/>
            <a:ext cx="3684588" cy="36845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23711"/>
            <a:ext cx="3887391" cy="823912"/>
          </a:xfrm>
        </p:spPr>
        <p:txBody>
          <a:bodyPr/>
          <a:lstStyle/>
          <a:p>
            <a:pPr algn="ctr"/>
            <a:r>
              <a:rPr lang="ru-RU" dirty="0"/>
              <a:t>3</a:t>
            </a:r>
            <a:r>
              <a:rPr lang="en-US" dirty="0"/>
              <a:t>D</a:t>
            </a:r>
            <a:r>
              <a:rPr lang="ru-RU" dirty="0"/>
              <a:t>-принтер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283" y="2505075"/>
            <a:ext cx="3563522" cy="3684588"/>
          </a:xfrm>
        </p:spPr>
      </p:pic>
    </p:spTree>
    <p:extLst>
      <p:ext uri="{BB962C8B-B14F-4D97-AF65-F5344CB8AC3E}">
        <p14:creationId xmlns:p14="http://schemas.microsoft.com/office/powerpoint/2010/main" val="3031844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86700" cy="104765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D-р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учка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to-takoe-3d-ruchka-kak-ey-risovat-chto-mozhno_uctJZR3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111026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886700" cy="1047650"/>
          </a:xfrm>
        </p:spPr>
        <p:txBody>
          <a:bodyPr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для моделирования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Tinkercad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Blender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OpenSCAD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707904" cy="165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Курс мультимеди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 b="22062"/>
          <a:stretch/>
        </p:blipFill>
        <p:spPr bwMode="auto">
          <a:xfrm>
            <a:off x="755576" y="3356992"/>
            <a:ext cx="5524500" cy="165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OpenSCAD: что это за программа, ее возможности, преимущества и недостат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5144"/>
            <a:ext cx="4098032" cy="20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240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886700" cy="104765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-принтер</a:t>
            </a:r>
          </a:p>
        </p:txBody>
      </p:sp>
      <p:pic>
        <p:nvPicPr>
          <p:cNvPr id="4" name="Обзор_3D-принтера_Anycubic_M_качественный_ремейк_Prusa_i3_-_FDM-принтер_i3_Mega_от_Anycubic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353383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886700" cy="1070001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Прямоугольный параллелепипед</a:t>
            </a:r>
          </a:p>
        </p:txBody>
      </p:sp>
      <p:pic>
        <p:nvPicPr>
          <p:cNvPr id="6148" name="Picture 4" descr="Урок: Прямоугольный параллелепипед. Урок 3. Математика. 5 класс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1" r="44793"/>
          <a:stretch/>
        </p:blipFill>
        <p:spPr bwMode="auto">
          <a:xfrm>
            <a:off x="1691680" y="1700807"/>
            <a:ext cx="6120680" cy="416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1412776"/>
            <a:ext cx="3816424" cy="1728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582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86700" cy="104765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-моделирование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21557" r="16672" b="34498"/>
          <a:stretch/>
        </p:blipFill>
        <p:spPr>
          <a:xfrm>
            <a:off x="539552" y="1124744"/>
            <a:ext cx="3861786" cy="30137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13514" r="11065" b="47883"/>
          <a:stretch/>
        </p:blipFill>
        <p:spPr>
          <a:xfrm>
            <a:off x="3059831" y="3501008"/>
            <a:ext cx="3235851" cy="2913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 t="21747" r="9957" b="32945"/>
          <a:stretch/>
        </p:blipFill>
        <p:spPr>
          <a:xfrm>
            <a:off x="5436096" y="1124744"/>
            <a:ext cx="3361696" cy="282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408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</TotalTime>
  <Words>277</Words>
  <Application>Microsoft Office PowerPoint</Application>
  <PresentationFormat>Экран (4:3)</PresentationFormat>
  <Paragraphs>47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Педагогическая задача</vt:lpstr>
      <vt:lpstr>Значение наглядности</vt:lpstr>
      <vt:lpstr>3D - технологии</vt:lpstr>
      <vt:lpstr>3D-ручка</vt:lpstr>
      <vt:lpstr>Программы для моделирования</vt:lpstr>
      <vt:lpstr>3D-принтер</vt:lpstr>
      <vt:lpstr>Прямоугольный параллелепипед</vt:lpstr>
      <vt:lpstr>3D-моделирование</vt:lpstr>
      <vt:lpstr>Прямоугольный параллелепипед</vt:lpstr>
      <vt:lpstr>Представление опыта</vt:lpstr>
      <vt:lpstr>Кейс-метод</vt:lpstr>
      <vt:lpstr>Межпредметные связи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Публичное выступление</dc:title>
  <dc:creator>User</dc:creator>
  <cp:lastModifiedBy>Анжела</cp:lastModifiedBy>
  <cp:revision>35</cp:revision>
  <dcterms:created xsi:type="dcterms:W3CDTF">2021-11-06T08:42:16Z</dcterms:created>
  <dcterms:modified xsi:type="dcterms:W3CDTF">2022-11-15T15:48:28Z</dcterms:modified>
</cp:coreProperties>
</file>