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5B2C-2E0E-4493-BC85-B5EDDD6F5A0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C1D1-865A-4820-8C3A-05E46F8179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5B2C-2E0E-4493-BC85-B5EDDD6F5A0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C1D1-865A-4820-8C3A-05E46F817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5B2C-2E0E-4493-BC85-B5EDDD6F5A0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C1D1-865A-4820-8C3A-05E46F817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5B2C-2E0E-4493-BC85-B5EDDD6F5A0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C1D1-865A-4820-8C3A-05E46F8179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5B2C-2E0E-4493-BC85-B5EDDD6F5A0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C1D1-865A-4820-8C3A-05E46F817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5B2C-2E0E-4493-BC85-B5EDDD6F5A0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C1D1-865A-4820-8C3A-05E46F8179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5B2C-2E0E-4493-BC85-B5EDDD6F5A0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C1D1-865A-4820-8C3A-05E46F8179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5B2C-2E0E-4493-BC85-B5EDDD6F5A0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C1D1-865A-4820-8C3A-05E46F817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5B2C-2E0E-4493-BC85-B5EDDD6F5A0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C1D1-865A-4820-8C3A-05E46F817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5B2C-2E0E-4493-BC85-B5EDDD6F5A0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C1D1-865A-4820-8C3A-05E46F817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5B2C-2E0E-4493-BC85-B5EDDD6F5A0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C1D1-865A-4820-8C3A-05E46F8179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255B2C-2E0E-4493-BC85-B5EDDD6F5A0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90C1D1-865A-4820-8C3A-05E46F817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520880" cy="504056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kumimoji="0" lang="ru-RU" sz="4800" b="1" i="0" u="none" strike="noStrike" kern="10" cap="none" spc="0" normalizeH="0" baseline="0" noProof="0" dirty="0" smtClean="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Радиоактивность как свидетельство сложного строения атомов. </a:t>
            </a:r>
            <a:endPara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Учитель физики</a:t>
            </a:r>
          </a:p>
          <a:p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Бородина </a:t>
            </a:r>
            <a:r>
              <a:rPr lang="ru-RU" sz="200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Ольга Анатольевна</a:t>
            </a:r>
            <a:endPara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 -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 №23 г. Армавир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1944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Давайте обсудим: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4348" y="1428736"/>
            <a:ext cx="7488832" cy="504056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чем заключается явление радиоактивности?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проводился опыт Резерфорда?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какому выводу пришел Резерфорд?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частицы входят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состав радиоактивного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излучения?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модели атомов вы знаете?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Выполните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тренировочные задания на платформе https://resh.edu.ru/subject/lesson/2990/train/#207971</a:t>
            </a:r>
          </a:p>
        </p:txBody>
      </p:sp>
    </p:spTree>
    <p:extLst>
      <p:ext uri="{BB962C8B-B14F-4D97-AF65-F5344CB8AC3E}">
        <p14:creationId xmlns="" xmlns:p14="http://schemas.microsoft.com/office/powerpoint/2010/main" val="555163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12511" cy="114300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1538" y="1643050"/>
            <a:ext cx="6696744" cy="374441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52, вопросы к параграфу.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Определить состав атома по таблице Менделеева –  индивидуальные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01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86" y="3040142"/>
            <a:ext cx="4114514" cy="3817858"/>
          </a:xfrm>
        </p:spPr>
      </p:pic>
      <p:pic>
        <p:nvPicPr>
          <p:cNvPr id="2051" name="Picture 3" descr="C:\Users\Olya\Downloads\atom-splitting-in-nuclear-fission-587169643-5792680a3df78c17349907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2980"/>
            <a:ext cx="5249310" cy="3835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lya\Downloads\1625698400_3-kartinkin-com-p-chernobil-oboi-krasivie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08" y="0"/>
            <a:ext cx="4694691" cy="3143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4494243" cy="311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5358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Атом – это мельчайшая частица вещества , первые ввел это понятие </a:t>
            </a:r>
            <a:r>
              <a:rPr lang="ru-RU" sz="2400" dirty="0" err="1" smtClean="0">
                <a:solidFill>
                  <a:schemeClr val="tx1"/>
                </a:solidFill>
              </a:rPr>
              <a:t>Демокрит</a:t>
            </a:r>
            <a:r>
              <a:rPr lang="ru-RU" sz="2400" dirty="0" smtClean="0">
                <a:solidFill>
                  <a:schemeClr val="tx1"/>
                </a:solidFill>
              </a:rPr>
              <a:t>, примерно 2500 лет назад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2392" y="-13874"/>
            <a:ext cx="4898444" cy="516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7" y="0"/>
            <a:ext cx="4165476" cy="516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75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5256" y="116632"/>
            <a:ext cx="9144000" cy="141277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Тема урока: Радиоактивность как свидетельство сложного строения атомов.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5904656" cy="3474720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1896 г. Анри Беккерель обнаружил, что элемент уран самопроизвольно излучает ранее неизвестные лучи (радиоактивное излучение). Изучением этого явления занялись ученые. Оказалось, что и некоторые другие элементы (радий) обладают такими же свойствами</a:t>
            </a:r>
          </a:p>
          <a:p>
            <a:pPr algn="just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92424"/>
            <a:ext cx="4129138" cy="275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195513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2242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029" y="116632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Радиоактивность - свойство самопроизвольного  непрерывно испускания излучения, способного проникать сквозь непрозрачные экраны и оказывать фотографическое и ионизационное действие. 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63374"/>
            <a:ext cx="1889924" cy="280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57" y="4034267"/>
            <a:ext cx="189071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772816"/>
            <a:ext cx="3412431" cy="45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1" y="5295367"/>
            <a:ext cx="34124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1898 год – </a:t>
            </a: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открыты 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полоний и радий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6336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1903 году за открытия в области радиоактивности супругам Кюри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А.Беккерелю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была присуждена Нобелевская премия по физике.</a:t>
            </a:r>
          </a:p>
        </p:txBody>
      </p:sp>
    </p:spTree>
    <p:extLst>
      <p:ext uri="{BB962C8B-B14F-4D97-AF65-F5344CB8AC3E}">
        <p14:creationId xmlns="" xmlns:p14="http://schemas.microsoft.com/office/powerpoint/2010/main" val="3547856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Радиоактивными являются </a:t>
            </a:r>
            <a:r>
              <a:rPr lang="ru-RU" sz="3200" dirty="0" smtClean="0">
                <a:solidFill>
                  <a:schemeClr val="tx1"/>
                </a:solidFill>
              </a:rPr>
              <a:t>все элементы,  </a:t>
            </a:r>
            <a:r>
              <a:rPr lang="ru-RU" sz="3200" dirty="0">
                <a:solidFill>
                  <a:schemeClr val="tx1"/>
                </a:solidFill>
              </a:rPr>
              <a:t>с порядковыми номерами более </a:t>
            </a:r>
            <a:r>
              <a:rPr lang="ru-RU" sz="3200" dirty="0" smtClean="0">
                <a:solidFill>
                  <a:schemeClr val="tx1"/>
                </a:solidFill>
              </a:rPr>
              <a:t>83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348880"/>
            <a:ext cx="874383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42619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6" y="24016"/>
            <a:ext cx="4536504" cy="114300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algn="just"/>
            <a:r>
              <a:rPr lang="ru-RU" sz="24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В 1899г</a:t>
            </a:r>
            <a:r>
              <a:rPr lang="ru-RU" sz="2400" b="0" dirty="0">
                <a:solidFill>
                  <a:schemeClr val="tx1"/>
                </a:solidFill>
                <a:effectLst/>
                <a:latin typeface="Arial Black" pitchFamily="34" charset="0"/>
              </a:rPr>
              <a:t>. Эрнест Резерфорд обнаружил, что радиоактивное излучение неоднородно. Излучение радия на фотопленке оставляет одно темное пятно. Если свинцовый сосуд поместить в сильное магнитное поле, то на фотопленке три пятна. Отклонение в разные стороны от центра указывает на то, что потоки частиц имеют разные знаки</a:t>
            </a:r>
            <a:br>
              <a:rPr lang="ru-RU" sz="2400" b="0" dirty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lang="ru-RU" sz="2400" b="0" dirty="0">
                <a:solidFill>
                  <a:schemeClr val="tx1"/>
                </a:solidFill>
                <a:effectLst/>
                <a:latin typeface="Arial Black" pitchFamily="34" charset="0"/>
              </a:rPr>
            </a:br>
            <a:endParaRPr lang="ru-RU" sz="2400" b="0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27" y="260648"/>
            <a:ext cx="4302871" cy="559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1513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chemeClr val="tx1"/>
                </a:solidFill>
              </a:rPr>
              <a:t>Свойства радиоактивных излучений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52736"/>
            <a:ext cx="867444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72820"/>
            <a:ext cx="8845550" cy="262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15108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70" r="12737" b="15384"/>
          <a:stretch>
            <a:fillRect/>
          </a:stretch>
        </p:blipFill>
        <p:spPr bwMode="auto">
          <a:xfrm>
            <a:off x="642910" y="4071942"/>
            <a:ext cx="2954910" cy="278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688"/>
            <a:ext cx="3466728" cy="338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6065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Ядерная модель атома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Дж. Томпсона 1903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представляет собой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электронейтральную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систему шарообразной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формы.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Положительный заряд атома равномерно распределен по всему объему шара, а отрицательно заряженные электроны находятся внутри него. </a:t>
            </a:r>
          </a:p>
        </p:txBody>
      </p:sp>
      <p:pic>
        <p:nvPicPr>
          <p:cNvPr id="5126" name="Picture 6" descr="C:\Users\Olya\Downloads\model-atoma-rezerforda-bo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27" t="-867" r="10657"/>
          <a:stretch>
            <a:fillRect/>
          </a:stretch>
        </p:blipFill>
        <p:spPr bwMode="auto">
          <a:xfrm>
            <a:off x="5072066" y="3929066"/>
            <a:ext cx="3071834" cy="2928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57752" y="26065"/>
            <a:ext cx="4106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Планетарная модель атома Резерфорда 1911г. Атом состоит из крохотного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положительно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заряженного ядра, в котором сосредоточена почти вся масса атома, вокруг которого вращаются электроны.</a:t>
            </a:r>
          </a:p>
        </p:txBody>
      </p:sp>
    </p:spTree>
    <p:extLst>
      <p:ext uri="{BB962C8B-B14F-4D97-AF65-F5344CB8AC3E}">
        <p14:creationId xmlns="" xmlns:p14="http://schemas.microsoft.com/office/powerpoint/2010/main" val="1697211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1606</TotalTime>
  <Words>288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Муниципальное образовательное учреждение -   средняя общеобразовательная школа №23 г. Армавир</vt:lpstr>
      <vt:lpstr>Слайд 2</vt:lpstr>
      <vt:lpstr>Атом – это мельчайшая частица вещества , первые ввел это понятие Демокрит, примерно 2500 лет назад </vt:lpstr>
      <vt:lpstr>Тема урока: Радиоактивность как свидетельство сложного строения атомов.  </vt:lpstr>
      <vt:lpstr>Радиоактивность - свойство самопроизвольного  непрерывно испускания излучения, способного проникать сквозь непрозрачные экраны и оказывать фотографическое и ионизационное действие.  </vt:lpstr>
      <vt:lpstr>Радиоактивными являются все элементы,  с порядковыми номерами более 83.</vt:lpstr>
      <vt:lpstr>В 1899г. Эрнест Резерфорд обнаружил, что радиоактивное излучение неоднородно. Излучение радия на фотопленке оставляет одно темное пятно. Если свинцовый сосуд поместить в сильное магнитное поле, то на фотопленке три пятна. Отклонение в разные стороны от центра указывает на то, что потоки частиц имеют разные знаки  </vt:lpstr>
      <vt:lpstr>Свойства радиоактивных излучений </vt:lpstr>
      <vt:lpstr>Слайд 9</vt:lpstr>
      <vt:lpstr>Давайте обсудим: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учереждние средняя общеобразовательная школа №23</dc:title>
  <dc:creator>Olya</dc:creator>
  <cp:lastModifiedBy>ЗавУч</cp:lastModifiedBy>
  <cp:revision>19</cp:revision>
  <dcterms:created xsi:type="dcterms:W3CDTF">2022-03-17T12:25:01Z</dcterms:created>
  <dcterms:modified xsi:type="dcterms:W3CDTF">2022-03-24T09:23:42Z</dcterms:modified>
</cp:coreProperties>
</file>