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ЧТО ? ГДЕ ? </a:t>
            </a:r>
            <a:r>
              <a:rPr lang="ru-RU" smtClean="0"/>
              <a:t>КОГДА ?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12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№5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000000"/>
                </a:solidFill>
                <a:latin typeface="Helvetica Neue"/>
              </a:rPr>
              <a:t>В средневековой Европе эти рыбы имели особое практическое применение: они примерно одинакового размера, поэтому стали своеобразной единицей обмена.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76893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Сельдь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402" r="12402"/>
          <a:stretch>
            <a:fillRect/>
          </a:stretch>
        </p:blipFill>
        <p:spPr>
          <a:xfrm>
            <a:off x="825884" y="810950"/>
            <a:ext cx="7526547" cy="5630793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37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№6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333333"/>
                </a:solidFill>
                <a:latin typeface="Helvetica Neue"/>
              </a:rPr>
              <a:t>Сколько шейных позвонков у жирафа?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954268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СЕМЬ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72" y="420624"/>
            <a:ext cx="6500884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44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№7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333333"/>
                </a:solidFill>
                <a:latin typeface="Helvetica Neue"/>
              </a:rPr>
              <a:t>Кто трижды родится, прежде чем стать взрослым?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70266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насекомые с полным превращением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703" r="3703"/>
          <a:stretch>
            <a:fillRect/>
          </a:stretch>
        </p:blipFill>
        <p:spPr>
          <a:xfrm>
            <a:off x="897339" y="603504"/>
            <a:ext cx="7599518" cy="5685384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7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Вопос</a:t>
            </a:r>
            <a:r>
              <a:rPr lang="ru-RU" dirty="0" smtClean="0"/>
              <a:t> № 8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Всем известна картина Леонардо да Винчи “</a:t>
            </a:r>
            <a:r>
              <a:rPr lang="ru-RU" sz="3600" dirty="0" err="1"/>
              <a:t>Мона</a:t>
            </a:r>
            <a:r>
              <a:rPr lang="ru-RU" sz="3600" dirty="0"/>
              <a:t> Лиза” (Джоконда). Какая деталь внешности отсутствует у женщины, изображенной на этом полотне, в то время как она есть у каждого человека? </a:t>
            </a:r>
          </a:p>
        </p:txBody>
      </p:sp>
    </p:spTree>
    <p:extLst>
      <p:ext uri="{BB962C8B-B14F-4D97-AF65-F5344CB8AC3E}">
        <p14:creationId xmlns:p14="http://schemas.microsoft.com/office/powerpoint/2010/main" val="3554005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БРОВИ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18" y="1542197"/>
            <a:ext cx="7576782" cy="47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82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№9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Где у кузнечика ухо?</a:t>
            </a:r>
          </a:p>
        </p:txBody>
      </p:sp>
    </p:spTree>
    <p:extLst>
      <p:ext uri="{BB962C8B-B14F-4D97-AF65-F5344CB8AC3E}">
        <p14:creationId xmlns:p14="http://schemas.microsoft.com/office/powerpoint/2010/main" val="488697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ноге</a:t>
            </a:r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88" r="28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9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Основоположник Ислама пророк Мухаммед утверждал, что эти птицы видят ангелов и пением оповещают людей об их приближении. Назовите их.</a:t>
            </a:r>
          </a:p>
        </p:txBody>
      </p:sp>
    </p:spTree>
    <p:extLst>
      <p:ext uri="{BB962C8B-B14F-4D97-AF65-F5344CB8AC3E}">
        <p14:creationId xmlns:p14="http://schemas.microsoft.com/office/powerpoint/2010/main" val="779210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№10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У какого слона нет хобота? </a:t>
            </a:r>
          </a:p>
        </p:txBody>
      </p:sp>
    </p:spTree>
    <p:extLst>
      <p:ext uri="{BB962C8B-B14F-4D97-AF65-F5344CB8AC3E}">
        <p14:creationId xmlns:p14="http://schemas.microsoft.com/office/powerpoint/2010/main" val="3885801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1" y="1105469"/>
            <a:ext cx="2584704" cy="5083930"/>
          </a:xfrm>
        </p:spPr>
        <p:txBody>
          <a:bodyPr/>
          <a:lstStyle/>
          <a:p>
            <a:r>
              <a:rPr lang="ru-RU" dirty="0" smtClean="0"/>
              <a:t>Шахматного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ebutclub.ru/wp-content/uploads/c/3/6/c36bbef71461eed6ae093f82a8deff1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2" y="929140"/>
            <a:ext cx="7588154" cy="569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27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ПЕТУХ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728" r="57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4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№2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Существуют две разновидности льна – долгунец и кудряш. Долгунец используют для получения волокна, а что получают из кудряша? </a:t>
            </a:r>
          </a:p>
        </p:txBody>
      </p:sp>
    </p:spTree>
    <p:extLst>
      <p:ext uri="{BB962C8B-B14F-4D97-AF65-F5344CB8AC3E}">
        <p14:creationId xmlns:p14="http://schemas.microsoft.com/office/powerpoint/2010/main" val="24244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Масло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1" y="508554"/>
            <a:ext cx="7697337" cy="58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11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Вопрос № 3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В первой половине 19 века были произведены опыты на голубях. У них удалили  участок головного мозга. Движение птиц нарушались по разному. Они то кувыркались через голову вперед или назад, то вращались вправо или влево, спотыкались</a:t>
            </a:r>
            <a:r>
              <a:rPr lang="ru-RU" sz="3200" dirty="0" smtClean="0"/>
              <a:t>.</a:t>
            </a:r>
          </a:p>
          <a:p>
            <a:r>
              <a:rPr lang="ru-RU" i="1" dirty="0"/>
              <a:t> </a:t>
            </a:r>
            <a:r>
              <a:rPr lang="ru-RU" sz="2800" i="1" dirty="0"/>
              <a:t>Какой </a:t>
            </a:r>
            <a:r>
              <a:rPr lang="ru-RU" sz="2800" dirty="0"/>
              <a:t>участок головного мозга удалили?</a:t>
            </a:r>
          </a:p>
        </p:txBody>
      </p:sp>
    </p:spTree>
    <p:extLst>
      <p:ext uri="{BB962C8B-B14F-4D97-AF65-F5344CB8AC3E}">
        <p14:creationId xmlns:p14="http://schemas.microsoft.com/office/powerpoint/2010/main" val="378489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Мозжечок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1" b="91"/>
          <a:stretch>
            <a:fillRect/>
          </a:stretch>
        </p:blipFill>
        <p:spPr>
          <a:xfrm>
            <a:off x="1142999" y="879188"/>
            <a:ext cx="7168488" cy="536292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3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№4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Helvetica Neue"/>
              </a:rPr>
              <a:t>А. Гумбольдт назвал это африканское дерево «древнейшим органическим памятником нашей планеты». В сухой период оно сбрасывает листву, и тогда кажется, что растет оно вверх корнями.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5582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БАОБАБ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588" r="45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124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61</TotalTime>
  <Words>221</Words>
  <Application>Microsoft Office PowerPoint</Application>
  <PresentationFormat>Широкоэкранный</PresentationFormat>
  <Paragraphs>33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Century Gothic</vt:lpstr>
      <vt:lpstr>Garamond</vt:lpstr>
      <vt:lpstr>Helvetica Neue</vt:lpstr>
      <vt:lpstr>Савон</vt:lpstr>
      <vt:lpstr>БИОЛОГИЯ</vt:lpstr>
      <vt:lpstr>Вопрос №1</vt:lpstr>
      <vt:lpstr>ПЕТУХ</vt:lpstr>
      <vt:lpstr>Вопрос №2</vt:lpstr>
      <vt:lpstr>Масло</vt:lpstr>
      <vt:lpstr>Вопрос № 3 </vt:lpstr>
      <vt:lpstr>Мозжечок</vt:lpstr>
      <vt:lpstr>Вопрос №4</vt:lpstr>
      <vt:lpstr>БАОБАБ</vt:lpstr>
      <vt:lpstr>Вопрос №5</vt:lpstr>
      <vt:lpstr>Сельдь</vt:lpstr>
      <vt:lpstr>Вопрос №6</vt:lpstr>
      <vt:lpstr>СЕМЬ</vt:lpstr>
      <vt:lpstr>Вопрос №7</vt:lpstr>
      <vt:lpstr>насекомые с полным превращением</vt:lpstr>
      <vt:lpstr>Вопос № 8</vt:lpstr>
      <vt:lpstr>БРОВИ</vt:lpstr>
      <vt:lpstr>Вопрос №9</vt:lpstr>
      <vt:lpstr>На ноге</vt:lpstr>
      <vt:lpstr>Вопрос №10</vt:lpstr>
      <vt:lpstr>Шахматного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БИОЛОГИЯ</dc:title>
  <dc:creator>Сергей Галкин</dc:creator>
  <cp:lastModifiedBy>Сергей Галкин</cp:lastModifiedBy>
  <cp:revision>10</cp:revision>
  <cp:lastPrinted>2023-03-08T19:11:44Z</cp:lastPrinted>
  <dcterms:created xsi:type="dcterms:W3CDTF">2023-03-06T18:47:21Z</dcterms:created>
  <dcterms:modified xsi:type="dcterms:W3CDTF">2023-11-22T14:55:42Z</dcterms:modified>
</cp:coreProperties>
</file>