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A9E3-4FA9-4A6F-9AB0-08C01659D68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722-F3EE-4318-8A50-6B666AC31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5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A9E3-4FA9-4A6F-9AB0-08C01659D68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722-F3EE-4318-8A50-6B666AC31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43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A9E3-4FA9-4A6F-9AB0-08C01659D68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722-F3EE-4318-8A50-6B666AC31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8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A9E3-4FA9-4A6F-9AB0-08C01659D68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722-F3EE-4318-8A50-6B666AC31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3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A9E3-4FA9-4A6F-9AB0-08C01659D68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722-F3EE-4318-8A50-6B666AC31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A9E3-4FA9-4A6F-9AB0-08C01659D68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722-F3EE-4318-8A50-6B666AC31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6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A9E3-4FA9-4A6F-9AB0-08C01659D68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722-F3EE-4318-8A50-6B666AC31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8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A9E3-4FA9-4A6F-9AB0-08C01659D68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722-F3EE-4318-8A50-6B666AC31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9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A9E3-4FA9-4A6F-9AB0-08C01659D68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722-F3EE-4318-8A50-6B666AC31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A9E3-4FA9-4A6F-9AB0-08C01659D68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722-F3EE-4318-8A50-6B666AC31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4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A9E3-4FA9-4A6F-9AB0-08C01659D68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722-F3EE-4318-8A50-6B666AC31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3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A9E3-4FA9-4A6F-9AB0-08C01659D68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F722-F3EE-4318-8A50-6B666AC31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3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77"/>
            <a:ext cx="9144000" cy="685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61653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Schoolbook" pitchFamily="18" charset="0"/>
              </a:rPr>
              <a:t>МБДОУ «Детский сад компенсирующего вида №61»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8084" y="4941168"/>
            <a:ext cx="367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Schoolbook" pitchFamily="18" charset="0"/>
              </a:rPr>
              <a:t>Составила: </a:t>
            </a:r>
            <a:r>
              <a:rPr lang="ru-RU" b="1" dirty="0" err="1" smtClean="0">
                <a:latin typeface="Century Schoolbook" pitchFamily="18" charset="0"/>
              </a:rPr>
              <a:t>Кокуева</a:t>
            </a:r>
            <a:r>
              <a:rPr lang="ru-RU" b="1" dirty="0" smtClean="0">
                <a:latin typeface="Century Schoolbook" pitchFamily="18" charset="0"/>
              </a:rPr>
              <a:t> В.В.</a:t>
            </a:r>
            <a:endParaRPr lang="ru-RU" b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5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Зима\195303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" y="-23696"/>
            <a:ext cx="9134993" cy="6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92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Зима\scale_1200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93"/>
            <a:ext cx="9113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Зима\squirrel-clip-art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2261390" cy="18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5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Зима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92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Зима\1579633168_39-p-zimnie-foni-dlya-prezentatsii-1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05" y="16838"/>
            <a:ext cx="9121548" cy="684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332656"/>
            <a:ext cx="3335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Динамическая пауза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484784"/>
            <a:ext cx="475437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Зайка беленький сидит и ушами шевелит,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Вот так, вот так и ушами шевелит,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Зайке холодно сидеть,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Надо лапочки погреть.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Вот так, вот так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Надо лапочки погреть.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Зайке холодно стоять,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Зайке надо поскакать,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Вот так, вот так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Зайке </a:t>
            </a:r>
            <a:r>
              <a:rPr lang="ru-RU" sz="2000" dirty="0">
                <a:solidFill>
                  <a:srgbClr val="7030A0"/>
                </a:solidFill>
              </a:rPr>
              <a:t>н</a:t>
            </a:r>
            <a:r>
              <a:rPr lang="ru-RU" sz="2000" dirty="0" smtClean="0">
                <a:solidFill>
                  <a:srgbClr val="7030A0"/>
                </a:solidFill>
              </a:rPr>
              <a:t>адо поскакать.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8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prezentatsiya_ZIMNIE_KANIKULY_9gr_Page_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6"/>
            <a:ext cx="9133831" cy="68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0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3668140_27-p-fon-dlya-prezentatsii-zimnii-les-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" y="-16799"/>
            <a:ext cx="9170084" cy="685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2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3" name="Picture 9" descr="C:\Users\User\Desktop\826118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" y="0"/>
            <a:ext cx="9120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Неизвестен - 004. Выход зимы (vkusmp3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228607"/>
            <a:ext cx="609600" cy="609600"/>
          </a:xfrm>
          <a:prstGeom prst="rect">
            <a:avLst/>
          </a:prstGeom>
        </p:spPr>
      </p:pic>
      <p:pic>
        <p:nvPicPr>
          <p:cNvPr id="5" name="Picture 2" descr="C:\Users\User\Desktop\Зима\0_130f80_7f01b86a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8207"/>
            <a:ext cx="4320480" cy="5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5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"/>
          <a:stretch/>
        </p:blipFill>
        <p:spPr bwMode="auto">
          <a:xfrm>
            <a:off x="-18796" y="22487"/>
            <a:ext cx="9162796" cy="68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5809" y="620688"/>
            <a:ext cx="5366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cs typeface="Iskoola Pota" pitchFamily="34" charset="0"/>
              </a:rPr>
              <a:t>Игра «Ответь правильно»</a:t>
            </a:r>
            <a:endParaRPr lang="ru-RU" sz="3600" b="1" dirty="0">
              <a:solidFill>
                <a:srgbClr val="C00000"/>
              </a:solidFill>
              <a:cs typeface="Iskoola Pot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628800"/>
            <a:ext cx="718696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*</a:t>
            </a:r>
            <a:r>
              <a:rPr lang="ru-RU" sz="3200" dirty="0" smtClean="0">
                <a:solidFill>
                  <a:srgbClr val="7030A0"/>
                </a:solidFill>
                <a:cs typeface="Aparajita" pitchFamily="34" charset="0"/>
              </a:rPr>
              <a:t>Снег белый или синий?</a:t>
            </a:r>
          </a:p>
          <a:p>
            <a:r>
              <a:rPr lang="ru-RU" sz="3200" dirty="0" smtClean="0">
                <a:solidFill>
                  <a:srgbClr val="7030A0"/>
                </a:solidFill>
                <a:cs typeface="Aparajita" pitchFamily="34" charset="0"/>
              </a:rPr>
              <a:t>*Лёд твёрдый или мягкий?</a:t>
            </a:r>
          </a:p>
          <a:p>
            <a:r>
              <a:rPr lang="ru-RU" sz="3200" dirty="0" smtClean="0">
                <a:solidFill>
                  <a:srgbClr val="7030A0"/>
                </a:solidFill>
                <a:cs typeface="Aparajita" pitchFamily="34" charset="0"/>
              </a:rPr>
              <a:t>*Снег падает или капает?</a:t>
            </a:r>
          </a:p>
          <a:p>
            <a:r>
              <a:rPr lang="ru-RU" sz="3200" dirty="0" smtClean="0">
                <a:solidFill>
                  <a:srgbClr val="7030A0"/>
                </a:solidFill>
                <a:cs typeface="Aparajita" pitchFamily="34" charset="0"/>
              </a:rPr>
              <a:t>*Зимой бывает снегопад или листопад?</a:t>
            </a:r>
          </a:p>
          <a:p>
            <a:r>
              <a:rPr lang="ru-RU" sz="3200" dirty="0" smtClean="0">
                <a:solidFill>
                  <a:srgbClr val="7030A0"/>
                </a:solidFill>
                <a:cs typeface="Aparajita" pitchFamily="34" charset="0"/>
              </a:rPr>
              <a:t>*Зимой на улице мороз или жара?</a:t>
            </a:r>
          </a:p>
          <a:p>
            <a:r>
              <a:rPr lang="ru-RU" sz="3200" dirty="0" smtClean="0">
                <a:solidFill>
                  <a:srgbClr val="7030A0"/>
                </a:solidFill>
                <a:cs typeface="Aparajita" pitchFamily="34" charset="0"/>
              </a:rPr>
              <a:t>*На коньках катаются или качаются?</a:t>
            </a:r>
            <a:endParaRPr lang="ru-RU" sz="3200" dirty="0">
              <a:solidFill>
                <a:srgbClr val="7030A0"/>
              </a:solidFill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1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579633168_39-p-zimnie-foni-dlya-prezentatsii-1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77"/>
            <a:ext cx="9121785" cy="68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404664"/>
            <a:ext cx="3335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Динамическая пауза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548873"/>
            <a:ext cx="42199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 в лесу мороз и ветер,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Там в лесу гуляют дети,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Ручки, ручки потирают,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Ручки, ручки согревают.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Мы похлопаем в ладошки,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Мы потопаем немножко.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Нам мороз теперь не страшен,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Все мы </a:t>
            </a:r>
            <a:r>
              <a:rPr lang="ru-RU" sz="2400" smtClean="0">
                <a:solidFill>
                  <a:schemeClr val="accent2">
                    <a:lumMod val="50000"/>
                  </a:schemeClr>
                </a:solidFill>
              </a:rPr>
              <a:t>весело попляшем.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8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risunki-zimnego-lesa-dlya-srisovki-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 bwMode="auto">
          <a:xfrm>
            <a:off x="-28956" y="17744"/>
            <a:ext cx="9240794" cy="686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Зима\20082021_zajcy2-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8" y="4607314"/>
            <a:ext cx="1080120" cy="222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Зима\1614530465_158-p-volk-na-belom-fone-1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15" y="4417574"/>
            <a:ext cx="2952328" cy="24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Зима\fox-13-400x37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78" y="3140968"/>
            <a:ext cx="1760984" cy="16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Зима\0_f0ed7_28df61a5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003"/>
            <a:ext cx="1617092" cy="8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woodpecker-clip-art-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784"/>
            <a:ext cx="984979" cy="12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0_f0c48_1de394b7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772" y="3207139"/>
            <a:ext cx="3429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Зима\squirrel-clip-art-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18" y="324137"/>
            <a:ext cx="1751325" cy="14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1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5defba222e55be44ac3716115a9a81d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4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435328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/>
        </p:blipFill>
        <p:spPr bwMode="auto">
          <a:xfrm>
            <a:off x="0" y="31086"/>
            <a:ext cx="9144586" cy="682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Зима\hedgehog-clip-art-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98" y="3053560"/>
            <a:ext cx="3620934" cy="271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85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Зима\acafef092c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126</Words>
  <Application>Microsoft Office PowerPoint</Application>
  <PresentationFormat>Экран (4:3)</PresentationFormat>
  <Paragraphs>27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2022-01-04T13:58:43Z</dcterms:created>
  <dcterms:modified xsi:type="dcterms:W3CDTF">2022-01-14T08:12:15Z</dcterms:modified>
</cp:coreProperties>
</file>