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35" r:id="rId2"/>
    <p:sldId id="33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4" r:id="rId19"/>
    <p:sldId id="276" r:id="rId20"/>
    <p:sldId id="278" r:id="rId21"/>
    <p:sldId id="280" r:id="rId22"/>
    <p:sldId id="282" r:id="rId23"/>
    <p:sldId id="284" r:id="rId24"/>
    <p:sldId id="286" r:id="rId25"/>
    <p:sldId id="288" r:id="rId26"/>
    <p:sldId id="290" r:id="rId27"/>
    <p:sldId id="292" r:id="rId28"/>
    <p:sldId id="294" r:id="rId29"/>
    <p:sldId id="296" r:id="rId30"/>
    <p:sldId id="298" r:id="rId31"/>
    <p:sldId id="300" r:id="rId32"/>
    <p:sldId id="302" r:id="rId33"/>
    <p:sldId id="304" r:id="rId34"/>
    <p:sldId id="306" r:id="rId35"/>
    <p:sldId id="308" r:id="rId36"/>
    <p:sldId id="310" r:id="rId37"/>
    <p:sldId id="312" r:id="rId38"/>
    <p:sldId id="314" r:id="rId39"/>
    <p:sldId id="316" r:id="rId40"/>
    <p:sldId id="318" r:id="rId41"/>
    <p:sldId id="320" r:id="rId42"/>
    <p:sldId id="322" r:id="rId43"/>
    <p:sldId id="324" r:id="rId44"/>
    <p:sldId id="326" r:id="rId45"/>
    <p:sldId id="328" r:id="rId46"/>
    <p:sldId id="330" r:id="rId47"/>
    <p:sldId id="332" r:id="rId48"/>
    <p:sldId id="33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7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8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9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0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2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1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1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6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8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1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2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0F763B-D6C4-48F5-B2E0-593274F2E55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09FA87-4987-49D0-8C3E-4D4A67B20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Проект-викторина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профессионально-трудовому обучению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Учитель: Шнейдер О.И.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6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Швейное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 узкий глазок вдета тонкая нитка</a:t>
            </a:r>
          </a:p>
          <a:p>
            <a:pPr marL="0" indent="0" algn="ctr">
              <a:buNone/>
            </a:pPr>
            <a:r>
              <a:rPr lang="ru-RU" sz="4000" b="1" dirty="0" smtClean="0"/>
              <a:t>И поплыла за корабликом прытко,</a:t>
            </a:r>
          </a:p>
          <a:p>
            <a:pPr marL="0" indent="0" algn="ctr">
              <a:buNone/>
            </a:pPr>
            <a:r>
              <a:rPr lang="ru-RU" sz="4000" b="1" dirty="0" smtClean="0"/>
              <a:t>Шьет, зашивает и колется колко</a:t>
            </a:r>
          </a:p>
          <a:p>
            <a:pPr marL="0" indent="0" algn="ctr">
              <a:buNone/>
            </a:pPr>
            <a:r>
              <a:rPr lang="ru-RU" sz="4000" b="1" dirty="0" smtClean="0"/>
              <a:t>А называют кораблик…….?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214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Штукатурно-малярное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 Инструмент тот маленький,</a:t>
            </a:r>
          </a:p>
          <a:p>
            <a:pPr marL="0" indent="0" algn="ctr">
              <a:buNone/>
            </a:pPr>
            <a:r>
              <a:rPr lang="ru-RU" sz="4400" b="1" dirty="0" smtClean="0"/>
              <a:t>Но такой удаленький, каменщику он дружок,</a:t>
            </a:r>
          </a:p>
          <a:p>
            <a:pPr marL="0" indent="0" algn="ctr">
              <a:buNone/>
            </a:pPr>
            <a:r>
              <a:rPr lang="ru-RU" sz="4400" b="1" dirty="0" smtClean="0"/>
              <a:t>С ручкой легкий………..?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390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Столярное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6600" b="1" dirty="0" smtClean="0"/>
              <a:t>Чем отличается фанера от доски?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8440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Швейное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Я не хвастая скажу, </a:t>
            </a:r>
          </a:p>
          <a:p>
            <a:pPr marL="0" indent="0" algn="ctr">
              <a:buNone/>
            </a:pPr>
            <a:r>
              <a:rPr lang="ru-RU" sz="3200" b="1" dirty="0" smtClean="0"/>
              <a:t>Всех друзей омоложу!</a:t>
            </a:r>
          </a:p>
          <a:p>
            <a:pPr marL="0" indent="0" algn="ctr">
              <a:buNone/>
            </a:pPr>
            <a:r>
              <a:rPr lang="ru-RU" sz="3200" b="1" dirty="0" smtClean="0"/>
              <a:t>Идут ко мне унылые-</a:t>
            </a:r>
          </a:p>
          <a:p>
            <a:pPr marL="0" indent="0" algn="ctr">
              <a:buNone/>
            </a:pPr>
            <a:r>
              <a:rPr lang="ru-RU" sz="3200" b="1" dirty="0" smtClean="0"/>
              <a:t>С морщинками, со складками,</a:t>
            </a:r>
          </a:p>
          <a:p>
            <a:pPr marL="0" indent="0" algn="ctr">
              <a:buNone/>
            </a:pPr>
            <a:r>
              <a:rPr lang="ru-RU" sz="3200" b="1" dirty="0" smtClean="0"/>
              <a:t>Уходят очень милые, веселые и гладкие!</a:t>
            </a:r>
          </a:p>
          <a:p>
            <a:pPr marL="0" indent="0" algn="ctr">
              <a:buNone/>
            </a:pPr>
            <a:r>
              <a:rPr lang="ru-RU" sz="3200" b="1" dirty="0" smtClean="0"/>
              <a:t>Значит я надежный друг- электрический …….?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066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esktop\hello_html_m3520e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249362"/>
          </a:xfrm>
        </p:spPr>
        <p:txBody>
          <a:bodyPr/>
          <a:lstStyle/>
          <a:p>
            <a:pPr algn="ctr"/>
            <a:r>
              <a:rPr lang="ru-RU" alt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инструмент</a:t>
            </a:r>
            <a:endParaRPr lang="ru-RU" alt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dns\Desktop\77189dee3994a28fdfaf177cc46d483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1372"/>
            <a:ext cx="5226627" cy="5320145"/>
          </a:xfrm>
          <a:noFill/>
        </p:spPr>
      </p:pic>
      <p:pic>
        <p:nvPicPr>
          <p:cNvPr id="8" name="Picture 3" descr="C:\Users\dns\Desktop\urok-v-9-klassie-po-tiemie-profiessii_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2489054"/>
            <a:ext cx="7221681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809531"/>
      </p:ext>
    </p:extLst>
  </p:cSld>
  <p:clrMapOvr>
    <a:masterClrMapping/>
  </p:clrMapOvr>
  <p:transition spd="slow" advClick="0" advTm="9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esktop\Test-po-tipu-zagadok-prover-naskolko-ty-intelektual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91045" y="779318"/>
            <a:ext cx="9195955" cy="1371600"/>
          </a:xfrm>
        </p:spPr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981200" y="2337954"/>
            <a:ext cx="8229600" cy="421524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            Хоть ростом не велик,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            А к почтению привык: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            Перед ним дубы и клены,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            И березы бьют поклоны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          а – топор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          б – ножницы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          в – игла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382"/>
      </p:ext>
    </p:extLst>
  </p:cSld>
  <p:clrMapOvr>
    <a:masterClrMapping/>
  </p:clrMapOvr>
  <p:transition spd="slow" advClick="0" advTm="9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162800" cy="944562"/>
          </a:xfrm>
        </p:spPr>
        <p:txBody>
          <a:bodyPr/>
          <a:lstStyle/>
          <a:p>
            <a:pPr algn="r"/>
            <a:endParaRPr lang="ru-RU" altLang="ru-RU" i="1" smtClean="0">
              <a:solidFill>
                <a:srgbClr val="FF0000"/>
              </a:solidFill>
            </a:endParaRPr>
          </a:p>
        </p:txBody>
      </p:sp>
      <p:pic>
        <p:nvPicPr>
          <p:cNvPr id="26627" name="Picture 2" descr="https://demiart.ru/forum/uploads3/post-85684-12453359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noFill/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648200" y="5461001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B050"/>
                </a:solidFill>
              </a:rPr>
              <a:t>а – топор</a:t>
            </a:r>
          </a:p>
        </p:txBody>
      </p:sp>
    </p:spTree>
    <p:extLst>
      <p:ext uri="{BB962C8B-B14F-4D97-AF65-F5344CB8AC3E}">
        <p14:creationId xmlns:p14="http://schemas.microsoft.com/office/powerpoint/2010/main" val="635003893"/>
      </p:ext>
    </p:extLst>
  </p:cSld>
  <p:clrMapOvr>
    <a:masterClrMapping/>
  </p:clrMapOvr>
  <p:transition spd="slow" advClick="0" advTm="9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047010" y="2296391"/>
            <a:ext cx="8468590" cy="414943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То назад, то вперед</a:t>
            </a:r>
          </a:p>
          <a:p>
            <a:pPr algn="ctr"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Ходит бродит пароход.</a:t>
            </a:r>
          </a:p>
          <a:p>
            <a:pPr algn="ctr"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Остановишь – горе</a:t>
            </a:r>
          </a:p>
          <a:p>
            <a:pPr algn="ctr"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Продырявит море </a:t>
            </a:r>
            <a:r>
              <a:rPr lang="ru-RU" altLang="ru-RU" dirty="0" smtClean="0"/>
              <a:t>       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а – игла    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б – швабра  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в – утюг</a:t>
            </a:r>
            <a:endParaRPr lang="ru-RU" altLang="ru-RU" dirty="0" smtClean="0">
              <a:solidFill>
                <a:srgbClr val="00B050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5824885"/>
      </p:ext>
    </p:extLst>
  </p:cSld>
  <p:clrMapOvr>
    <a:masterClrMapping/>
  </p:clrMapOvr>
  <p:transition spd="slow" advClick="0" advTm="9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cuments.infourok.ru/6aeebdce-0180-48b4-b06f-ae87936f5197/0/slid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4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28675" name="Picture 4" descr="C:\Users\dns\Desktop\10186009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736"/>
            <a:ext cx="12191999" cy="6785264"/>
          </a:xfrm>
          <a:noFill/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5592764" y="5461001"/>
            <a:ext cx="210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B050"/>
                </a:solidFill>
              </a:rPr>
              <a:t>в – утюг</a:t>
            </a:r>
            <a:endParaRPr lang="ru-RU" altLang="ru-RU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98804"/>
      </p:ext>
    </p:extLst>
  </p:cSld>
  <p:clrMapOvr>
    <a:masterClrMapping/>
  </p:clrMapOvr>
  <p:transition spd="slow" advClick="0" advTm="9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03909" y="2026228"/>
            <a:ext cx="12088091" cy="501880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Он с хоботом резиновым,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Желудком парусиновым.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Как загудит его мотор,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Глотает он и пыль и сор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а – игла 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б – пылесос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    в – утюг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6805"/>
      </p:ext>
    </p:extLst>
  </p:cSld>
  <p:clrMapOvr>
    <a:masterClrMapping/>
  </p:clrMapOvr>
  <p:transition spd="slow" advClick="0" advTm="9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086600" cy="792162"/>
          </a:xfrm>
        </p:spPr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30723" name="Picture 2" descr="C:\Users\dns\Desktop\319f1ed4ce460fef99f6fc36b96bbc20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noFill/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352800" y="5461001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B050"/>
                </a:solidFill>
              </a:rPr>
              <a:t>б - пылесос</a:t>
            </a:r>
          </a:p>
        </p:txBody>
      </p:sp>
    </p:spTree>
    <p:extLst>
      <p:ext uri="{BB962C8B-B14F-4D97-AF65-F5344CB8AC3E}">
        <p14:creationId xmlns:p14="http://schemas.microsoft.com/office/powerpoint/2010/main" val="3897495653"/>
      </p:ext>
    </p:extLst>
  </p:cSld>
  <p:clrMapOvr>
    <a:masterClrMapping/>
  </p:clrMapOvr>
  <p:transition spd="slow" advClick="0" advTm="9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0" y="2400300"/>
            <a:ext cx="12192000" cy="44577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Я по лысине бегу</a:t>
            </a:r>
          </a:p>
          <a:p>
            <a:pPr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</a:rPr>
              <a:t>Кудри с лысины стригу </a:t>
            </a:r>
          </a:p>
          <a:p>
            <a:pPr algn="ctr">
              <a:buFontTx/>
              <a:buNone/>
            </a:pPr>
            <a:endParaRPr lang="ru-RU" altLang="ru-RU" sz="3600" b="1" i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а – рубанок 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б – ножницы </a:t>
            </a:r>
          </a:p>
          <a:p>
            <a:pPr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</a:rPr>
              <a:t>              в – утюг</a:t>
            </a:r>
            <a:endParaRPr lang="ru-RU" altLang="ru-RU" dirty="0" smtClean="0">
              <a:solidFill>
                <a:srgbClr val="00B050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2141662"/>
      </p:ext>
    </p:extLst>
  </p:cSld>
  <p:clrMapOvr>
    <a:masterClrMapping/>
  </p:clrMapOvr>
  <p:transition spd="slow" advClick="0" advTm="9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32771" name="Picture 4" descr="C:\Users\dns\Desktop\668-07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2971800" y="5461001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B050"/>
                </a:solidFill>
              </a:rPr>
              <a:t>а – рубанок</a:t>
            </a:r>
          </a:p>
        </p:txBody>
      </p:sp>
    </p:spTree>
    <p:extLst>
      <p:ext uri="{BB962C8B-B14F-4D97-AF65-F5344CB8AC3E}">
        <p14:creationId xmlns:p14="http://schemas.microsoft.com/office/powerpoint/2010/main" val="3868291023"/>
      </p:ext>
    </p:extLst>
  </p:cSld>
  <p:clrMapOvr>
    <a:masterClrMapping/>
  </p:clrMapOvr>
  <p:transition spd="slow" advClick="0" advTm="9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2282" y="748144"/>
            <a:ext cx="9770918" cy="1132611"/>
          </a:xfrm>
        </p:spPr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0" y="2452254"/>
            <a:ext cx="12192000" cy="4405746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И белить, и красить можно,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Ею можно рисовать,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Только надо осторожно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Чтоб себя не замарать.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B050"/>
                </a:solidFill>
              </a:rPr>
              <a:t>              а – валик 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B050"/>
                </a:solidFill>
              </a:rPr>
              <a:t>              б – кисть </a:t>
            </a:r>
          </a:p>
          <a:p>
            <a:pPr>
              <a:buFontTx/>
              <a:buNone/>
            </a:pPr>
            <a:r>
              <a:rPr lang="ru-RU" altLang="ru-RU" sz="3200" b="1" i="1" dirty="0" smtClean="0">
                <a:solidFill>
                  <a:srgbClr val="00B050"/>
                </a:solidFill>
              </a:rPr>
              <a:t>              в – губка</a:t>
            </a:r>
          </a:p>
          <a:p>
            <a:pPr algn="ctr">
              <a:buFontTx/>
              <a:buNone/>
            </a:pPr>
            <a:endParaRPr lang="ru-RU" altLang="ru-RU" b="1" i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1639661"/>
      </p:ext>
    </p:extLst>
  </p:cSld>
  <p:clrMapOvr>
    <a:masterClrMapping/>
  </p:clrMapOvr>
  <p:transition spd="slow" advClick="0" advTm="9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34819" name="Picture 2" descr="C:\Users\dns\Desktop\10108031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429000" y="5461001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B050"/>
                </a:solidFill>
              </a:rPr>
              <a:t>б – кисть</a:t>
            </a:r>
          </a:p>
        </p:txBody>
      </p:sp>
    </p:spTree>
    <p:extLst>
      <p:ext uri="{BB962C8B-B14F-4D97-AF65-F5344CB8AC3E}">
        <p14:creationId xmlns:p14="http://schemas.microsoft.com/office/powerpoint/2010/main" val="3558242867"/>
      </p:ext>
    </p:extLst>
  </p:cSld>
  <p:clrMapOvr>
    <a:masterClrMapping/>
  </p:clrMapOvr>
  <p:transition spd="slow" advClick="0" advTm="9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381991" y="716972"/>
            <a:ext cx="8828809" cy="1361209"/>
          </a:xfrm>
        </p:spPr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</a:rPr>
              <a:t>Отгадай загадку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0" y="2254827"/>
            <a:ext cx="12192000" cy="460317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Я раствор бросал, 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Но ничуть не устал.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Кто мной бросал, 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Тот и устал.</a:t>
            </a:r>
          </a:p>
          <a:p>
            <a:pPr algn="ctr">
              <a:buFontTx/>
              <a:buNone/>
            </a:pPr>
            <a:endParaRPr lang="ru-RU" altLang="ru-RU" sz="2800" b="1" i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B050"/>
                </a:solidFill>
              </a:rPr>
              <a:t>а – сокол  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B050"/>
                </a:solidFill>
              </a:rPr>
              <a:t>б – ковш  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B050"/>
                </a:solidFill>
              </a:rPr>
              <a:t>в – мастерок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8668897"/>
      </p:ext>
    </p:extLst>
  </p:cSld>
  <p:clrMapOvr>
    <a:masterClrMapping/>
  </p:clrMapOvr>
  <p:transition spd="slow" advClick="0" advTm="9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36867" name="Picture 2" descr="C:\Users\dns\Desktop\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5284788" y="4721226"/>
            <a:ext cx="34020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 i="1">
              <a:solidFill>
                <a:srgbClr val="00B050"/>
              </a:solidFill>
            </a:endParaRPr>
          </a:p>
          <a:p>
            <a:pPr algn="ctr" eaLnBrk="1" hangingPunct="1"/>
            <a:r>
              <a:rPr lang="ru-RU" altLang="ru-RU" sz="3200" b="1" i="1">
                <a:solidFill>
                  <a:srgbClr val="00B050"/>
                </a:solidFill>
              </a:rPr>
              <a:t>в – мастерок</a:t>
            </a:r>
          </a:p>
        </p:txBody>
      </p:sp>
    </p:spTree>
    <p:extLst>
      <p:ext uri="{BB962C8B-B14F-4D97-AF65-F5344CB8AC3E}">
        <p14:creationId xmlns:p14="http://schemas.microsoft.com/office/powerpoint/2010/main" val="1924035028"/>
      </p:ext>
    </p:extLst>
  </p:cSld>
  <p:clrMapOvr>
    <a:masterClrMapping/>
  </p:clrMapOvr>
  <p:transition spd="slow" advClick="0" advTm="9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</a:rPr>
              <a:t>Отгадай загадку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0" y="2275609"/>
            <a:ext cx="12192000" cy="45823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Рядом с дворником шагаю,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Разгребаю снег кругом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И ребятам помогаю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Делать горку, строить дом </a:t>
            </a:r>
          </a:p>
          <a:p>
            <a:pPr algn="ctr">
              <a:buFontTx/>
              <a:buNone/>
            </a:pPr>
            <a:endParaRPr lang="ru-RU" altLang="ru-RU" sz="2800" b="1" i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       а – метла 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       б – лопата 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       в – грабли</a:t>
            </a:r>
            <a:endParaRPr lang="ru-RU" altLang="ru-RU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7357"/>
      </p:ext>
    </p:extLst>
  </p:cSld>
  <p:clrMapOvr>
    <a:masterClrMapping/>
  </p:clrMapOvr>
  <p:transition spd="slow" advClick="0" advTm="9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Штукатурно-малярное дело</a:t>
            </a:r>
            <a:endParaRPr lang="ru-RU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800" b="1" dirty="0" smtClean="0"/>
              <a:t>Не художник он, но краской</a:t>
            </a:r>
          </a:p>
          <a:p>
            <a:pPr marL="45720" indent="0" algn="ctr">
              <a:buNone/>
            </a:pPr>
            <a:r>
              <a:rPr lang="ru-RU" sz="4800" b="1" dirty="0"/>
              <a:t>п</a:t>
            </a:r>
            <a:r>
              <a:rPr lang="ru-RU" sz="4800" b="1" dirty="0" smtClean="0"/>
              <a:t>ахнет неизменно,</a:t>
            </a:r>
          </a:p>
          <a:p>
            <a:pPr marL="45720" indent="0" algn="ctr">
              <a:buNone/>
            </a:pPr>
            <a:r>
              <a:rPr lang="ru-RU" sz="4800" b="1" dirty="0" smtClean="0"/>
              <a:t> по картинкам он не мастер –</a:t>
            </a:r>
          </a:p>
          <a:p>
            <a:pPr marL="45720" indent="0" algn="ctr">
              <a:buNone/>
            </a:pPr>
            <a:r>
              <a:rPr lang="ru-RU" sz="4800" b="1" dirty="0"/>
              <a:t>м</a:t>
            </a:r>
            <a:r>
              <a:rPr lang="ru-RU" sz="4800" b="1" dirty="0" smtClean="0"/>
              <a:t>астер он по ………….?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647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38915" name="Picture 2" descr="C:\Users\dns\Desktop\6132_lopata-shtykovaya-s-cherenk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noFill/>
        </p:spPr>
      </p:pic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2895600" y="54610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B050"/>
                </a:solidFill>
              </a:rPr>
              <a:t>б – лопата</a:t>
            </a:r>
          </a:p>
        </p:txBody>
      </p:sp>
    </p:spTree>
    <p:extLst>
      <p:ext uri="{BB962C8B-B14F-4D97-AF65-F5344CB8AC3E}">
        <p14:creationId xmlns:p14="http://schemas.microsoft.com/office/powerpoint/2010/main" val="2065551175"/>
      </p:ext>
    </p:extLst>
  </p:cSld>
  <p:clrMapOvr>
    <a:masterClrMapping/>
  </p:clrMapOvr>
  <p:transition spd="slow" advClick="0" advTm="9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i="1" dirty="0" smtClean="0">
                <a:solidFill>
                  <a:srgbClr val="FF0000"/>
                </a:solidFill>
              </a:rPr>
              <a:t>Отгадай загадку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119745"/>
            <a:ext cx="12192000" cy="473825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altLang="ru-RU" sz="3600" b="1" i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sz="3600" b="1" i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</a:rPr>
              <a:t>Сам в комнате, </a:t>
            </a:r>
          </a:p>
          <a:p>
            <a:pPr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</a:rPr>
              <a:t>А голова на улице.</a:t>
            </a:r>
          </a:p>
          <a:p>
            <a:pPr algn="ctr"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а – игла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б – лопата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           в – гвоздь</a:t>
            </a:r>
            <a:endParaRPr lang="ru-RU" altLang="ru-RU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0333"/>
      </p:ext>
    </p:extLst>
  </p:cSld>
  <p:clrMapOvr>
    <a:masterClrMapping/>
  </p:clrMapOvr>
  <p:transition spd="slow" advClick="0" advTm="9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altLang="ru-RU" smtClean="0"/>
          </a:p>
        </p:txBody>
      </p:sp>
      <p:pic>
        <p:nvPicPr>
          <p:cNvPr id="40963" name="Picture 2" descr="C:\Users\dns\Desktop\krovelnye-gvoz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754090"/>
          </a:xfrm>
          <a:noFill/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4114800" y="54610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B050"/>
                </a:solidFill>
              </a:rPr>
              <a:t>в – гвоздь</a:t>
            </a:r>
            <a:endParaRPr lang="ru-RU" altLang="ru-RU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3511"/>
      </p:ext>
    </p:extLst>
  </p:cSld>
  <p:clrMapOvr>
    <a:masterClrMapping/>
  </p:clrMapOvr>
  <p:transition spd="slow" advClick="0" advTm="9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79248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ПОДУМАЙ-СОБЕРИ </a:t>
            </a:r>
            <a:endParaRPr lang="ru-RU" alt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53252" name="Picture 2" descr="C:\Users\dns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Users\dns\Desktop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65590"/>
      </p:ext>
    </p:extLst>
  </p:cSld>
  <p:clrMapOvr>
    <a:masterClrMapping/>
  </p:clrMapOvr>
  <p:transition spd="slow" advClick="0" advTm="9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8486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4276" name="Picture 2" descr="C:\Users\dns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0"/>
            <a:ext cx="12119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27343"/>
      </p:ext>
    </p:extLst>
  </p:cSld>
  <p:clrMapOvr>
    <a:masterClrMapping/>
  </p:clrMapOvr>
  <p:transition spd="slow" advClick="0" advTm="9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4800" b="1" i="1" dirty="0">
                <a:solidFill>
                  <a:srgbClr val="0070C0"/>
                </a:solidFill>
              </a:rPr>
              <a:t>НЕ СПЕШИ ЯЗЫКОМ,ТОРОПИСЬ ДЕЛОМ!</a:t>
            </a:r>
          </a:p>
        </p:txBody>
      </p:sp>
    </p:spTree>
    <p:extLst>
      <p:ext uri="{BB962C8B-B14F-4D97-AF65-F5344CB8AC3E}">
        <p14:creationId xmlns:p14="http://schemas.microsoft.com/office/powerpoint/2010/main" val="4042666203"/>
      </p:ext>
    </p:extLst>
  </p:cSld>
  <p:clrMapOvr>
    <a:masterClrMapping/>
  </p:clrMapOvr>
  <p:transition spd="slow" advClick="0" advTm="9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6324" name="Picture 2" descr="C:\Users\dns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07825"/>
      </p:ext>
    </p:extLst>
  </p:cSld>
  <p:clrMapOvr>
    <a:masterClrMapping/>
  </p:clrMapOvr>
  <p:transition spd="slow" advClick="0" advTm="9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5400" b="1" i="1">
                <a:solidFill>
                  <a:srgbClr val="0070C0"/>
                </a:solidFill>
              </a:rPr>
              <a:t>ДЕЛО МАСТЕРА БОИТЬСЯ!</a:t>
            </a:r>
          </a:p>
          <a:p>
            <a:pPr algn="ctr">
              <a:buFontTx/>
              <a:buNone/>
            </a:pPr>
            <a:endParaRPr lang="ru-RU" altLang="ru-RU" sz="5400"/>
          </a:p>
        </p:txBody>
      </p:sp>
    </p:spTree>
    <p:extLst>
      <p:ext uri="{BB962C8B-B14F-4D97-AF65-F5344CB8AC3E}">
        <p14:creationId xmlns:p14="http://schemas.microsoft.com/office/powerpoint/2010/main" val="526907800"/>
      </p:ext>
    </p:extLst>
  </p:cSld>
  <p:clrMapOvr>
    <a:masterClrMapping/>
  </p:clrMapOvr>
  <p:transition spd="slow" advClick="0" advTm="9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133600" y="274637"/>
            <a:ext cx="8077200" cy="1949017"/>
          </a:xfrm>
        </p:spPr>
        <p:txBody>
          <a:bodyPr/>
          <a:lstStyle/>
          <a:p>
            <a:pPr algn="ctr"/>
            <a:r>
              <a:rPr lang="ru-RU" altLang="ru-RU" sz="60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</a:t>
            </a:r>
            <a:r>
              <a:rPr lang="ru-RU" altLang="ru-RU" b="1" i="1" dirty="0" smtClean="0">
                <a:solidFill>
                  <a:srgbClr val="A50021"/>
                </a:solidFill>
              </a:rPr>
              <a:t> ПРОФЕССИИ</a:t>
            </a:r>
            <a:endParaRPr lang="ru-RU" altLang="ru-RU" b="1" i="1" dirty="0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sz="5400" b="1">
                <a:solidFill>
                  <a:srgbClr val="002060"/>
                </a:solidFill>
              </a:rPr>
              <a:t>ТИЕЛЬУЧ </a:t>
            </a:r>
          </a:p>
          <a:p>
            <a:pPr algn="ctr">
              <a:buFontTx/>
              <a:buNone/>
            </a:pPr>
            <a:r>
              <a:rPr lang="ru-RU" altLang="ru-RU" sz="5400" b="1">
                <a:solidFill>
                  <a:srgbClr val="002060"/>
                </a:solidFill>
              </a:rPr>
              <a:t>ВАРПО</a:t>
            </a:r>
          </a:p>
          <a:p>
            <a:pPr algn="ctr">
              <a:buFontTx/>
              <a:buNone/>
            </a:pPr>
            <a:r>
              <a:rPr lang="ru-RU" altLang="ru-RU" sz="5400" b="1">
                <a:solidFill>
                  <a:srgbClr val="002060"/>
                </a:solidFill>
              </a:rPr>
              <a:t>ПИТАВОСТЕЛЬ</a:t>
            </a:r>
          </a:p>
          <a:p>
            <a:pPr algn="ctr">
              <a:buFontTx/>
              <a:buNone/>
            </a:pPr>
            <a:r>
              <a:rPr lang="ru-RU" altLang="ru-RU" sz="5400" b="1">
                <a:solidFill>
                  <a:srgbClr val="002060"/>
                </a:solidFill>
              </a:rPr>
              <a:t>ЧАРВ</a:t>
            </a:r>
          </a:p>
        </p:txBody>
      </p:sp>
    </p:spTree>
    <p:extLst>
      <p:ext uri="{BB962C8B-B14F-4D97-AF65-F5344CB8AC3E}">
        <p14:creationId xmlns:p14="http://schemas.microsoft.com/office/powerpoint/2010/main" val="268248831"/>
      </p:ext>
    </p:extLst>
  </p:cSld>
  <p:clrMapOvr>
    <a:masterClrMapping/>
  </p:clrMapOvr>
  <p:transition spd="slow" advClick="0" advTm="9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1752600" y="1600201"/>
            <a:ext cx="86868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36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ТИЕЛЬУЧ – </a:t>
            </a:r>
            <a:r>
              <a:rPr lang="ru-RU" alt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ВАРПО – </a:t>
            </a:r>
            <a:r>
              <a:rPr lang="ru-RU" alt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</a:p>
          <a:p>
            <a:pPr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ПИТАВОСТЕЛЬ – </a:t>
            </a:r>
            <a:r>
              <a:rPr lang="ru-RU" alt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ЧАРВ – </a:t>
            </a:r>
            <a:r>
              <a:rPr lang="ru-RU" alt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</a:p>
          <a:p>
            <a:pPr>
              <a:buFontTx/>
              <a:buNone/>
            </a:pPr>
            <a:endParaRPr lang="ru-RU" alt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64026"/>
      </p:ext>
    </p:extLst>
  </p:cSld>
  <p:clrMapOvr>
    <a:masterClrMapping/>
  </p:clrMapOvr>
  <p:transition spd="slow" advClick="0" advTm="9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Штукатурно-малярное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Он легко одной рукой строит дом для нас с тобой,</a:t>
            </a:r>
          </a:p>
          <a:p>
            <a:pPr marL="0" indent="0" algn="ctr">
              <a:buNone/>
            </a:pPr>
            <a:r>
              <a:rPr lang="ru-RU" sz="4400" b="1" dirty="0" smtClean="0"/>
              <a:t>Что за чудо великан, скажут все…………?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60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057400" y="737755"/>
            <a:ext cx="8153400" cy="1309253"/>
          </a:xfrm>
        </p:spPr>
        <p:txBody>
          <a:bodyPr/>
          <a:lstStyle/>
          <a:p>
            <a:pPr algn="ctr"/>
            <a:r>
              <a:rPr lang="ru-RU" altLang="ru-RU" b="1" i="1" dirty="0" err="1">
                <a:solidFill>
                  <a:srgbClr val="00B050"/>
                </a:solidFill>
              </a:rPr>
              <a:t>Рассуждалки</a:t>
            </a:r>
            <a:endParaRPr lang="ru-RU" altLang="ru-RU" b="1" i="1" dirty="0">
              <a:solidFill>
                <a:srgbClr val="00B050"/>
              </a:solidFill>
            </a:endParaRPr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1645228" y="2265217"/>
            <a:ext cx="8305800" cy="4353791"/>
          </a:xfrm>
        </p:spPr>
        <p:txBody>
          <a:bodyPr>
            <a:normAutofit fontScale="92500"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есть в каждом доме. Бывают красивые и не очень, большие и маленькие.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народы ими не пользуются совсем. Если бы мы попали к ним, то плохо бы себя чувствовали без них – мы уставали бы, особенно наша спина.</a:t>
            </a:r>
          </a:p>
          <a:p>
            <a:pPr>
              <a:buFont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обязательно нужны, когда придут гости, но и не только. Мы и сами пользуемся ими каждый день и не один раз. Они бывают чаще деревянными на четырех ножках. Если он сломается, то папа отремонтирует его. 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9404212"/>
      </p:ext>
    </p:extLst>
  </p:cSld>
  <p:clrMapOvr>
    <a:masterClrMapping/>
  </p:clrMapOvr>
  <p:transition spd="slow" advClick="0" advTm="9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l"/>
            <a:endParaRPr lang="ru-RU" altLang="ru-RU" smtClean="0"/>
          </a:p>
        </p:txBody>
      </p:sp>
      <p:pic>
        <p:nvPicPr>
          <p:cNvPr id="72707" name="Picture 4" descr="C:\Users\dns\Desktop\ccd9618f78e51f9b058887691006b0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56664" cy="6019800"/>
          </a:xfrm>
          <a:noFill/>
        </p:spPr>
      </p:pic>
      <p:pic>
        <p:nvPicPr>
          <p:cNvPr id="72708" name="Picture 5" descr="C:\Users\dns\Desktop\hubert_8_ciemny_orzech-vila24-1000x1000_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5" y="0"/>
            <a:ext cx="6400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73414"/>
      </p:ext>
    </p:extLst>
  </p:cSld>
  <p:clrMapOvr>
    <a:masterClrMapping/>
  </p:clrMapOvr>
  <p:transition spd="slow" advClick="0" advTm="9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057400" y="950047"/>
            <a:ext cx="8077200" cy="792162"/>
          </a:xfrm>
        </p:spPr>
        <p:txBody>
          <a:bodyPr/>
          <a:lstStyle/>
          <a:p>
            <a:pPr algn="ctr"/>
            <a:r>
              <a:rPr lang="ru-RU" altLang="ru-RU" b="1" i="1" dirty="0" err="1" smtClean="0">
                <a:solidFill>
                  <a:srgbClr val="00B050"/>
                </a:solidFill>
              </a:rPr>
              <a:t>Рассуждалки</a:t>
            </a:r>
            <a:endParaRPr lang="ru-RU" altLang="ru-RU" b="1" dirty="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0" y="2140527"/>
            <a:ext cx="12192000" cy="4717473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бывает на новых и на старых вещах. Иногда она мешает, а иногда без нее очень плохо.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появиться неожиданно, а можно  ее сделать специально. А избавиться от нее бывает очень трудно.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быть на крыше и на заборе, на платье и на штанах, в кармане и в валенках, да где угодно. Иногда мы ее прячем от других, иногда и сами о ней не знаем.</a:t>
            </a:r>
          </a:p>
          <a:p>
            <a:pPr>
              <a:buFontTx/>
              <a:buNone/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9580"/>
      </p:ext>
    </p:extLst>
  </p:cSld>
  <p:clrMapOvr>
    <a:masterClrMapping/>
  </p:clrMapOvr>
  <p:transition spd="slow" advClick="0" advTm="9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382000" cy="1143000"/>
          </a:xfrm>
        </p:spPr>
        <p:txBody>
          <a:bodyPr/>
          <a:lstStyle/>
          <a:p>
            <a:pPr algn="l"/>
            <a:endParaRPr lang="ru-RU" altLang="ru-RU" dirty="0" smtClean="0"/>
          </a:p>
        </p:txBody>
      </p:sp>
      <p:pic>
        <p:nvPicPr>
          <p:cNvPr id="74755" name="Picture 4" descr="C:\Users\dns\Desktop\d22d875b6db464120f84aef23bf2b028--clever-advertising-advertising-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953990" cy="6858000"/>
          </a:xfrm>
          <a:noFill/>
        </p:spPr>
      </p:pic>
      <p:pic>
        <p:nvPicPr>
          <p:cNvPr id="74756" name="Picture 5" descr="C:\Users\dns\Desktop\DSC09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91" y="0"/>
            <a:ext cx="6238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35176"/>
      </p:ext>
    </p:extLst>
  </p:cSld>
  <p:clrMapOvr>
    <a:masterClrMapping/>
  </p:clrMapOvr>
  <p:transition spd="slow" advClick="0" advTm="95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pPr algn="ctr"/>
            <a:r>
              <a:rPr lang="ru-RU" alt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«лишнее» слово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2133600" y="2431473"/>
            <a:ext cx="8077200" cy="3694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7030A0"/>
                </a:solidFill>
              </a:rPr>
              <a:t>Сантиметровая лента, угольник</a:t>
            </a:r>
            <a:r>
              <a:rPr lang="ru-RU" altLang="ru-RU" sz="3600" b="1" i="1" dirty="0" smtClean="0">
                <a:solidFill>
                  <a:srgbClr val="7030A0"/>
                </a:solidFill>
              </a:rPr>
              <a:t>, 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ножницы, линейка.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3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altLang="ru-RU" sz="36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altLang="ru-RU" sz="3600" dirty="0" smtClean="0">
              <a:solidFill>
                <a:srgbClr val="7030A0"/>
              </a:solidFill>
            </a:endParaRPr>
          </a:p>
          <a:p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090132635"/>
      </p:ext>
    </p:extLst>
  </p:cSld>
  <p:clrMapOvr>
    <a:masterClrMapping/>
  </p:clrMapOvr>
  <p:transition spd="slow" advClick="0" advTm="9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2209800" y="758536"/>
            <a:ext cx="8001000" cy="1319646"/>
          </a:xfrm>
        </p:spPr>
        <p:txBody>
          <a:bodyPr/>
          <a:lstStyle/>
          <a:p>
            <a:pPr algn="ctr"/>
            <a:r>
              <a:rPr lang="ru-RU" alt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«лишнее» слово</a:t>
            </a: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2133600" y="2504209"/>
            <a:ext cx="8077200" cy="36219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altLang="ru-RU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Терка, мастерок, </a:t>
            </a:r>
            <a:r>
              <a:rPr lang="ru-RU" alt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полутерок</a:t>
            </a: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валик.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5858"/>
      </p:ext>
    </p:extLst>
  </p:cSld>
  <p:clrMapOvr>
    <a:masterClrMapping/>
  </p:clrMapOvr>
  <p:transition spd="slow" advClick="0" advTm="9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«лишнее» слово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2133600" y="2660073"/>
            <a:ext cx="8077200" cy="34660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altLang="ru-RU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Рубанок, молоток, ножовка, ножницы 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6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6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sz="6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sz="6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0185692"/>
      </p:ext>
    </p:extLst>
  </p:cSld>
  <p:clrMapOvr>
    <a:masterClrMapping/>
  </p:clrMapOvr>
  <p:transition spd="slow" advClick="0" advTm="9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80899" name="Picture 2" descr="C:\Users\dns\Desktop\20191002145219_f037282611dcc581734ff7d7ff880ba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6"/>
            <a:ext cx="12192000" cy="6842125"/>
          </a:xfrm>
          <a:noFill/>
        </p:spPr>
      </p:pic>
    </p:spTree>
    <p:extLst>
      <p:ext uri="{BB962C8B-B14F-4D97-AF65-F5344CB8AC3E}">
        <p14:creationId xmlns:p14="http://schemas.microsoft.com/office/powerpoint/2010/main" val="884845646"/>
      </p:ext>
    </p:extLst>
  </p:cSld>
  <p:clrMapOvr>
    <a:masterClrMapping/>
  </p:clrMapOvr>
  <p:transition spd="slow" advClick="0" advTm="9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2939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Столярное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Какие работы выполняют рубанком?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0601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Швейное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Сделать ровную черту</a:t>
            </a:r>
          </a:p>
          <a:p>
            <a:pPr marL="0" indent="0" algn="ctr">
              <a:buNone/>
            </a:pPr>
            <a:r>
              <a:rPr lang="ru-RU" sz="4000" b="1" dirty="0" smtClean="0"/>
              <a:t>Всем я помогаю</a:t>
            </a:r>
          </a:p>
          <a:p>
            <a:pPr marL="0" indent="0" algn="ctr">
              <a:buNone/>
            </a:pPr>
            <a:r>
              <a:rPr lang="ru-RU" sz="4000" b="1" dirty="0" smtClean="0"/>
              <a:t>Что-нибудь без меня</a:t>
            </a:r>
          </a:p>
          <a:p>
            <a:pPr marL="0" indent="0" algn="ctr">
              <a:buNone/>
            </a:pPr>
            <a:r>
              <a:rPr lang="ru-RU" sz="4000" b="1" dirty="0" smtClean="0"/>
              <a:t>Начертить сумей-ка,</a:t>
            </a:r>
          </a:p>
          <a:p>
            <a:pPr marL="0" indent="0" algn="ctr">
              <a:buNone/>
            </a:pPr>
            <a:r>
              <a:rPr lang="ru-RU" sz="4000" b="1" dirty="0" smtClean="0"/>
              <a:t>Угадайте-ка друзья, кто же я?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417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Швейное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Легкий, а не пух,</a:t>
            </a:r>
          </a:p>
          <a:p>
            <a:pPr marL="0" indent="0" algn="ctr">
              <a:buNone/>
            </a:pPr>
            <a:r>
              <a:rPr lang="ru-RU" sz="4800" b="1" dirty="0" smtClean="0"/>
              <a:t>Мягкий, а не мех,</a:t>
            </a:r>
          </a:p>
          <a:p>
            <a:pPr marL="0" indent="0" algn="ctr">
              <a:buNone/>
            </a:pPr>
            <a:r>
              <a:rPr lang="ru-RU" sz="4800" b="1" dirty="0" smtClean="0"/>
              <a:t>Белый, а не снег, но оденет всех!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723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Штукатурно-малярное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 них нет ни трещин, ни щелей.</a:t>
            </a:r>
          </a:p>
          <a:p>
            <a:pPr marL="0" indent="0" algn="ctr">
              <a:buNone/>
            </a:pPr>
            <a:r>
              <a:rPr lang="ru-RU" sz="4000" b="1" dirty="0" smtClean="0"/>
              <a:t>Прижал их к стенке крепкий клей.</a:t>
            </a:r>
          </a:p>
          <a:p>
            <a:pPr marL="0" indent="0" algn="ctr">
              <a:buNone/>
            </a:pPr>
            <a:r>
              <a:rPr lang="ru-RU" sz="4000" b="1" dirty="0" smtClean="0"/>
              <a:t>Не сушим их, не моем –бумажные……….?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395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Столярное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3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По каким признакам можно определить возраст стен?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703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398</TotalTime>
  <Words>691</Words>
  <Application>Microsoft Office PowerPoint</Application>
  <PresentationFormat>Широкоэкранный</PresentationFormat>
  <Paragraphs>163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MS PMincho</vt:lpstr>
      <vt:lpstr>Arial</vt:lpstr>
      <vt:lpstr>Century Gothic</vt:lpstr>
      <vt:lpstr>Times New Roman</vt:lpstr>
      <vt:lpstr>Wingdings</vt:lpstr>
      <vt:lpstr>Wingdings 3</vt:lpstr>
      <vt:lpstr>Ион (конференц-зал)</vt:lpstr>
      <vt:lpstr>Проект-викторина</vt:lpstr>
      <vt:lpstr>Презентация PowerPoint</vt:lpstr>
      <vt:lpstr>Штукатурно-малярное дело</vt:lpstr>
      <vt:lpstr>Штукатурно-малярное дело</vt:lpstr>
      <vt:lpstr>Столярное дело</vt:lpstr>
      <vt:lpstr>Швейное дело</vt:lpstr>
      <vt:lpstr>Швейное дело</vt:lpstr>
      <vt:lpstr>Штукатурно-малярное дело</vt:lpstr>
      <vt:lpstr>Столярное дело</vt:lpstr>
      <vt:lpstr>Швейное дело</vt:lpstr>
      <vt:lpstr>Штукатурно-малярное дело</vt:lpstr>
      <vt:lpstr>Столярное дело</vt:lpstr>
      <vt:lpstr>Швейное дело</vt:lpstr>
      <vt:lpstr>Презентация PowerPoint</vt:lpstr>
      <vt:lpstr>Собери инструмент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Отгадай загадку</vt:lpstr>
      <vt:lpstr>Презентация PowerPoint</vt:lpstr>
      <vt:lpstr>ПОДУМАЙ-СОБЕРИ </vt:lpstr>
      <vt:lpstr>Презентация PowerPoint</vt:lpstr>
      <vt:lpstr>Презентация PowerPoint</vt:lpstr>
      <vt:lpstr>Презентация PowerPoint</vt:lpstr>
      <vt:lpstr>Презентация PowerPoint</vt:lpstr>
      <vt:lpstr>АНАГРАММЫ ПРОФЕССИИ</vt:lpstr>
      <vt:lpstr>Презентация PowerPoint</vt:lpstr>
      <vt:lpstr>Рассуждалки</vt:lpstr>
      <vt:lpstr>Презентация PowerPoint</vt:lpstr>
      <vt:lpstr>Рассуждалки</vt:lpstr>
      <vt:lpstr>Презентация PowerPoint</vt:lpstr>
      <vt:lpstr>«лишнее» слово</vt:lpstr>
      <vt:lpstr>«лишнее» слово</vt:lpstr>
      <vt:lpstr>«лишнее» слово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</cp:revision>
  <dcterms:created xsi:type="dcterms:W3CDTF">2022-12-11T11:11:33Z</dcterms:created>
  <dcterms:modified xsi:type="dcterms:W3CDTF">2023-11-06T13:19:49Z</dcterms:modified>
</cp:coreProperties>
</file>