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3300"/>
    <a:srgbClr val="666699"/>
    <a:srgbClr val="CCFF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7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8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3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3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9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0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12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00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3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CCFF"/>
            </a:gs>
            <a:gs pos="50000">
              <a:srgbClr val="CCFF66"/>
            </a:gs>
            <a:gs pos="100000">
              <a:srgbClr val="0099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92BAC-9E76-40D3-82A5-42BEE7CE41F7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8F3E-B5A4-47F9-84DB-07679A2F2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8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в развитии речи детей дошкольного возраста.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7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шагов в развитии речи дошкольников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актуальных тем работы с дошкольниками является работа по развитию речи. Сейчас существует большое количество методик, с помощью которых педагоги развивают речь детей. Одной из многих инноваций  является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старших дошкольников мы часто сталкиваемся с нарушениями речи. Дети имеют бедный словарный запас. Не умеют выражать свои мысли, не могут составить рассказ по картине, пересказать прочитанное.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аже в пересказе приходится оказывать помощь наводящими вопросами.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 один из способов частичного решения этой проблемы.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7158" y="344181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atin typeface="Arial Black" pitchFamily="34" charset="0"/>
              </a:rPr>
              <a:t> </a:t>
            </a:r>
            <a:endParaRPr lang="ru-RU" sz="96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427" y="344180"/>
            <a:ext cx="8229600" cy="186068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полезное упражнение, которое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992" y="2204864"/>
            <a:ext cx="8229600" cy="42349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Обогащает словарный запас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 выделять главное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речь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закрепить знание частей речи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 работать по алгоритму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 четко формулировать свои мысли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творческие способности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 применять полеченные знания на практике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написания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строка- КТО? ЧТО? Одно существительное, отражающее тему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строка- КАКОЙ? Два прилагательных, описывающих основную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мысль,тему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строка-ЧТО ДЕЛАЕТ? Три глагола или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деепричастия,говорящие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действиях в рамках темы.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автор думает о теме? Фраза или предложение из нескольких слов , показывающее отношение к этой теме. Так же это может быть пословица,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цитата,крылатое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выражение или собственная формулировка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Пятая строка-КТО? ЧТО? Слово, словосочетание, синоним первого слова, которое выражает личное отношение сочинителя к теме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776" y="164703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0964" y="543373"/>
            <a:ext cx="763284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писать можно на любую тему. Это получается у всех без исключения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1777206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Дождливая, разноцветная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Приходит, дарит ,готовит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одеваться теплее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года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Бабочка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Легкая, красивая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Порхает, улетает, манит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из гусеницы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насекомое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64096" y="1219772"/>
            <a:ext cx="8640960" cy="554532"/>
          </a:xfrm>
        </p:spPr>
        <p:txBody>
          <a:bodyPr/>
          <a:lstStyle/>
          <a:p>
            <a:pPr algn="ctr"/>
            <a:r>
              <a:rPr lang="ru-RU" dirty="0" smtClean="0"/>
              <a:t>Примеры написания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848001" y="1686373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</a:t>
            </a:r>
            <a:endPara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Красивая, нарядная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Играем, качаем, одеваем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любят играть с куклой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</a:t>
            </a:r>
            <a:endPara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Огромная, великая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Защищает, кормит, восхищает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живем в России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8972</TotalTime>
  <Words>307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Тема Office</vt:lpstr>
      <vt:lpstr>Применение синквейн технологии в развитии речи детей дошкольного возраста. </vt:lpstr>
      <vt:lpstr>Несколько шагов в развитии речи дошкольников</vt:lpstr>
      <vt:lpstr>Синквейн - это очень полезное упражнение, которое </vt:lpstr>
      <vt:lpstr>Правила написания синквейна</vt:lpstr>
      <vt:lpstr>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0</cp:lastModifiedBy>
  <cp:revision>27</cp:revision>
  <dcterms:created xsi:type="dcterms:W3CDTF">2012-11-13T12:35:47Z</dcterms:created>
  <dcterms:modified xsi:type="dcterms:W3CDTF">2022-12-13T19:09:19Z</dcterms:modified>
</cp:coreProperties>
</file>