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71BC01-747A-4BB1-9657-0E3D36FEE6B9}" type="datetimeFigureOut">
              <a:rPr lang="ru-RU" smtClean="0"/>
              <a:t>18.06.2023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C75601-5CAB-435E-A033-F17455D27EF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Использование дидактического материала при подготовке к ОГЭ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280831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ru-RU" sz="1800" b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Кулемякина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Наталья Васильевна 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учитель математики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 </a:t>
            </a:r>
            <a:endParaRPr lang="ru-RU" sz="1800" dirty="0" smtClean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муниципального общеобразовательного учреждения «Средняя общеобразовательная школа им. Героя Советского Союза  В. К. Ерошкина с. </a:t>
            </a:r>
            <a:r>
              <a:rPr lang="ru-RU" sz="1800" b="1" dirty="0" err="1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Новозахаркино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 Духовницкого района  Саратовской области»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254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Карточка №9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(3 ∙ 2)</a:t>
                </a:r>
                <a:r>
                  <a:rPr lang="ru-RU" baseline="30000" dirty="0">
                    <a:effectLst/>
                    <a:latin typeface="Calibri"/>
                    <a:ea typeface="Calibri"/>
                    <a:cs typeface="Times New Roman"/>
                  </a:rPr>
                  <a:t>2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10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+ 0,1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1 : 5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27 – 0,27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https://i.pinimg.com/originals/df/2b/00/df2b005b9ad6f11709680a7bd6b71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52" y="3861048"/>
            <a:ext cx="2632348" cy="26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Карточка №10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8,1 + 5,7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7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Реши уравнение </a:t>
                </a:r>
                <a:r>
                  <a:rPr lang="ru-RU" sz="4000" dirty="0">
                    <a:effectLst/>
                    <a:latin typeface="Calibri"/>
                    <a:ea typeface="Calibri"/>
                    <a:cs typeface="Times New Roman"/>
                  </a:rPr>
                  <a:t>   х – 9 = 9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Упростите    </a:t>
                </a:r>
                <a:r>
                  <a:rPr lang="ru-RU" sz="4400" dirty="0">
                    <a:effectLst/>
                    <a:latin typeface="Calibri"/>
                    <a:ea typeface="Calibri"/>
                    <a:cs typeface="Times New Roman"/>
                  </a:rPr>
                  <a:t>а∙5∙а∙3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ttps://i.pinimg.com/originals/df/2b/00/df2b005b9ad6f11709680a7bd6b71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8" y="3861048"/>
            <a:ext cx="2632348" cy="26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Карточка №15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2,85 – 0,96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Сравните  </a:t>
                </a:r>
                <a:r>
                  <a:rPr lang="ru-RU" sz="4000" dirty="0">
                    <a:effectLst/>
                    <a:latin typeface="Calibri"/>
                    <a:ea typeface="Calibri"/>
                    <a:cs typeface="Times New Roman"/>
                  </a:rPr>
                  <a:t>    - 7</a:t>
                </a: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 и  </a:t>
                </a:r>
                <a:r>
                  <a:rPr lang="ru-RU" sz="4000" dirty="0">
                    <a:effectLst/>
                    <a:latin typeface="Calibri"/>
                    <a:ea typeface="Calibri"/>
                    <a:cs typeface="Times New Roman"/>
                  </a:rPr>
                  <a:t>- 15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Реши уравнение </a:t>
                </a:r>
                <a:r>
                  <a:rPr lang="ru-RU" sz="4000" dirty="0">
                    <a:effectLst/>
                    <a:latin typeface="Calibri"/>
                    <a:ea typeface="Calibri"/>
                    <a:cs typeface="Times New Roman"/>
                  </a:rPr>
                  <a:t>    - 5х = 10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4000" dirty="0">
                    <a:effectLst/>
                    <a:latin typeface="Calibri"/>
                    <a:ea typeface="Calibri"/>
                    <a:cs typeface="Times New Roman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7</m:t>
                        </m:r>
                      </m:num>
                      <m:den>
                        <m:r>
                          <a:rPr lang="ru-RU" sz="4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https://i.pinimg.com/originals/df/2b/00/df2b005b9ad6f11709680a7bd6b71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8" y="3861048"/>
            <a:ext cx="2632348" cy="26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9"/>
            <a:ext cx="9139238" cy="68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6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dirty="0">
                <a:latin typeface="Calibri"/>
                <a:ea typeface="Calibri"/>
                <a:cs typeface="Times New Roman"/>
              </a:rPr>
              <a:t>П</a:t>
            </a:r>
            <a:r>
              <a:rPr lang="ru-RU" sz="5400" dirty="0" smtClean="0">
                <a:latin typeface="Calibri"/>
                <a:ea typeface="Calibri"/>
                <a:cs typeface="Times New Roman"/>
              </a:rPr>
              <a:t>овторение </a:t>
            </a:r>
            <a:r>
              <a:rPr lang="ru-RU" sz="5400" dirty="0">
                <a:latin typeface="Calibri"/>
                <a:ea typeface="Calibri"/>
                <a:cs typeface="Times New Roman"/>
              </a:rPr>
              <a:t>ранее пройденного материала</a:t>
            </a:r>
            <a:endParaRPr lang="ru-RU" sz="5400" dirty="0"/>
          </a:p>
        </p:txBody>
      </p:sp>
      <p:pic>
        <p:nvPicPr>
          <p:cNvPr id="2050" name="Picture 2" descr="https://renivostok.ru/wp-content/uploads/2019/10/dokumenty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539442"/>
            <a:ext cx="2304255" cy="28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4400" dirty="0" smtClean="0">
                <a:latin typeface="Calibri"/>
                <a:ea typeface="Calibri"/>
                <a:cs typeface="Times New Roman"/>
              </a:rPr>
              <a:t>Умение </a:t>
            </a:r>
            <a:r>
              <a:rPr lang="ru-RU" sz="4400" dirty="0">
                <a:latin typeface="Calibri"/>
                <a:ea typeface="Calibri"/>
                <a:cs typeface="Times New Roman"/>
              </a:rPr>
              <a:t>воспроизвести в </a:t>
            </a:r>
            <a:r>
              <a:rPr lang="ru-RU" sz="4400" dirty="0" smtClean="0">
                <a:latin typeface="Calibri"/>
                <a:ea typeface="Calibri"/>
                <a:cs typeface="Times New Roman"/>
              </a:rPr>
              <a:t>необходимый момент</a:t>
            </a:r>
          </a:p>
          <a:p>
            <a:pPr marL="82296" indent="0" algn="ctr">
              <a:buNone/>
            </a:pPr>
            <a:endParaRPr lang="ru-RU" sz="9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978072" cy="311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540385" algn="just">
              <a:lnSpc>
                <a:spcPct val="150000"/>
              </a:lnSpc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4F271C">
                    <a:satMod val="130000"/>
                  </a:srgbClr>
                </a:solidFill>
                <a:latin typeface="Times New Roman"/>
                <a:ea typeface="Times New Roman"/>
                <a:cs typeface="+mj-cs"/>
              </a:rPr>
              <a:t>"Обучение нельзя довести до основательности без возможно более частых и особенно искусно поставленных повторений и упражнений", — говорил </a:t>
            </a:r>
            <a:r>
              <a:rPr lang="ru-RU" sz="4000" dirty="0" smtClean="0">
                <a:solidFill>
                  <a:srgbClr val="4F271C">
                    <a:satMod val="130000"/>
                  </a:srgbClr>
                </a:solidFill>
                <a:latin typeface="Times New Roman"/>
                <a:ea typeface="Times New Roman"/>
                <a:cs typeface="+mj-cs"/>
              </a:rPr>
              <a:t>Я. А. Каменский</a:t>
            </a:r>
            <a:r>
              <a:rPr lang="ru-RU" sz="4000" i="1" dirty="0">
                <a:solidFill>
                  <a:srgbClr val="4F271C">
                    <a:satMod val="130000"/>
                  </a:srgbClr>
                </a:solidFill>
                <a:latin typeface="Times New Roman"/>
                <a:ea typeface="Times New Roman"/>
                <a:cs typeface="+mj-cs"/>
              </a:rPr>
              <a:t>.</a:t>
            </a:r>
            <a:r>
              <a:rPr lang="ru-RU" sz="3600" dirty="0">
                <a:solidFill>
                  <a:srgbClr val="4F271C">
                    <a:satMod val="130000"/>
                  </a:srgbClr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3600" dirty="0">
                <a:solidFill>
                  <a:srgbClr val="4F271C">
                    <a:satMod val="130000"/>
                  </a:srgbClr>
                </a:solidFill>
                <a:latin typeface="Times New Roman"/>
                <a:ea typeface="Times New Roman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48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Только разнообразие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методов </a:t>
            </a:r>
            <a:r>
              <a:rPr lang="ru-RU" dirty="0">
                <a:latin typeface="Calibri"/>
                <a:ea typeface="Calibri"/>
                <a:cs typeface="Times New Roman"/>
              </a:rPr>
              <a:t>повторения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может </a:t>
            </a:r>
            <a:r>
              <a:rPr lang="ru-RU" dirty="0">
                <a:latin typeface="Calibri"/>
                <a:ea typeface="Calibri"/>
                <a:cs typeface="Times New Roman"/>
              </a:rPr>
              <a:t>устранить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то </a:t>
            </a:r>
          </a:p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противоречие</a:t>
            </a:r>
            <a:r>
              <a:rPr lang="ru-RU" dirty="0">
                <a:latin typeface="Calibri"/>
                <a:ea typeface="Calibri"/>
                <a:cs typeface="Times New Roman"/>
              </a:rPr>
              <a:t>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r>
              <a:rPr lang="ru-RU" dirty="0">
                <a:latin typeface="Calibri"/>
                <a:ea typeface="Calibri"/>
                <a:cs typeface="Times New Roman"/>
              </a:rPr>
              <a:t>к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оторое возникает </a:t>
            </a:r>
          </a:p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ввиду отсутствия </a:t>
            </a:r>
          </a:p>
          <a:p>
            <a:pPr marL="82296" indent="0">
              <a:buNone/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желания </a:t>
            </a:r>
            <a:r>
              <a:rPr lang="ru-RU" dirty="0">
                <a:latin typeface="Calibri"/>
                <a:ea typeface="Calibri"/>
                <a:cs typeface="Times New Roman"/>
              </a:rPr>
              <a:t>у части учащихся повторять то, что ими усвоено однажды.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9585"/>
            <a:ext cx="324036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53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2295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http://stroitelnye-materialy-v-kemerovo.ru/storage/images/media/wysiwyg/content/8334f8f86a6493476b61afd6867c1b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69" y="4221088"/>
            <a:ext cx="2153373" cy="246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6600" dirty="0" smtClean="0"/>
              <a:t>Почему 4 минуты?</a:t>
            </a:r>
          </a:p>
          <a:p>
            <a:pPr marL="82296" indent="0">
              <a:buNone/>
            </a:pPr>
            <a:endParaRPr lang="ru-RU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14892" cy="372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0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15075"/>
            <a:ext cx="7595320" cy="474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4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latin typeface="Calibri"/>
                    <a:ea typeface="Calibri"/>
                    <a:cs typeface="Times New Roman"/>
                  </a:rPr>
                  <a:t>Карточка №2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0,76 + 2,24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5 - 3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12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25 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16</m:t>
                        </m:r>
                      </m:den>
                    </m:f>
                  </m:oMath>
                </a14:m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dirty="0">
                    <a:effectLst/>
                    <a:latin typeface="Calibri"/>
                    <a:ea typeface="Calibri"/>
                    <a:cs typeface="Times New Roman"/>
                  </a:rPr>
                  <a:t>- 1,69 : 1,3</a:t>
                </a:r>
                <a:endParaRPr lang="ru-RU" sz="2400" dirty="0">
                  <a:effectLst/>
                  <a:latin typeface="Calibri"/>
                  <a:ea typeface="Calibri"/>
                  <a:cs typeface="Times New Roman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https://i.pinimg.com/originals/df/2b/00/df2b005b9ad6f11709680a7bd6b710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58" y="3861048"/>
            <a:ext cx="2632348" cy="26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123</TotalTime>
  <Words>209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Использование дидактического материала при подготовке к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дидактического материала при подготовке к ОГЭ</dc:title>
  <dc:creator>User</dc:creator>
  <cp:lastModifiedBy>User</cp:lastModifiedBy>
  <cp:revision>9</cp:revision>
  <dcterms:created xsi:type="dcterms:W3CDTF">2022-12-13T13:49:53Z</dcterms:created>
  <dcterms:modified xsi:type="dcterms:W3CDTF">2023-06-18T12:28:35Z</dcterms:modified>
</cp:coreProperties>
</file>