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7" r:id="rId2"/>
    <p:sldId id="262" r:id="rId3"/>
    <p:sldId id="268" r:id="rId4"/>
    <p:sldId id="269" r:id="rId5"/>
    <p:sldId id="256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3415" y="1202849"/>
            <a:ext cx="36549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Мастер-класс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0976" y="2276872"/>
            <a:ext cx="780207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44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Рисование картины </a:t>
            </a:r>
          </a:p>
          <a:p>
            <a:pPr algn="ctr"/>
            <a:r>
              <a:rPr lang="ru-RU" sz="44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в технике </a:t>
            </a:r>
          </a:p>
          <a:p>
            <a:pPr algn="ctr"/>
            <a:r>
              <a:rPr lang="ru-RU" sz="44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«Шерстяная акварель»»</a:t>
            </a:r>
            <a:endParaRPr lang="ru-RU" sz="4400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60648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МБДОУ Детский сад «Рябинка» комбинированного вида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39752" y="4998591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Воспитатель  </a:t>
            </a:r>
            <a:r>
              <a:rPr lang="ru-RU" sz="2800" dirty="0" err="1" smtClean="0"/>
              <a:t>Вялова</a:t>
            </a:r>
            <a:r>
              <a:rPr lang="ru-RU" sz="2800" dirty="0" smtClean="0"/>
              <a:t> Т.Н</a:t>
            </a:r>
          </a:p>
          <a:p>
            <a:endParaRPr lang="ru-RU" sz="2800" dirty="0"/>
          </a:p>
          <a:p>
            <a:pPr algn="ctr"/>
            <a:r>
              <a:rPr lang="ru-RU" sz="1600" dirty="0" smtClean="0"/>
              <a:t>14 мая 2021г.</a:t>
            </a:r>
          </a:p>
          <a:p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2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" t="22777" r="11676" b="20268"/>
          <a:stretch/>
        </p:blipFill>
        <p:spPr bwMode="auto">
          <a:xfrm>
            <a:off x="-108520" y="699007"/>
            <a:ext cx="904730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3" t="22695" r="9427" b="14772"/>
          <a:stretch/>
        </p:blipFill>
        <p:spPr bwMode="auto">
          <a:xfrm>
            <a:off x="0" y="692696"/>
            <a:ext cx="914746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9" t="24597" r="9207" b="12321"/>
          <a:stretch/>
        </p:blipFill>
        <p:spPr bwMode="auto">
          <a:xfrm>
            <a:off x="225421" y="692696"/>
            <a:ext cx="888278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3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20177" r="16336" b="17400"/>
          <a:stretch/>
        </p:blipFill>
        <p:spPr bwMode="auto">
          <a:xfrm>
            <a:off x="1596571" y="1436914"/>
            <a:ext cx="5631544" cy="41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drumroll.wav"/>
          </p:stSnd>
        </p:sndAc>
      </p:transition>
    </mc:Choice>
    <mc:Fallback xmlns="">
      <p:transition spd="slow">
        <p:blinds dir="vert"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2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mera.wav"/>
          </p:stSnd>
        </p:sndAc>
      </p:transition>
    </mc:Choice>
    <mc:Fallback xmlns="">
      <p:transition spd="slow">
        <p:checker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888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5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476672"/>
            <a:ext cx="4547594" cy="601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3514" r="6466"/>
          <a:stretch/>
        </p:blipFill>
        <p:spPr bwMode="auto">
          <a:xfrm>
            <a:off x="4788024" y="764704"/>
            <a:ext cx="4170218" cy="43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2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20869" r="17186" b="16579"/>
          <a:stretch/>
        </p:blipFill>
        <p:spPr bwMode="auto">
          <a:xfrm>
            <a:off x="1683657" y="1480457"/>
            <a:ext cx="5646057" cy="422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3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00013"/>
            <a:ext cx="90582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6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7" b="6528"/>
          <a:stretch/>
        </p:blipFill>
        <p:spPr bwMode="auto">
          <a:xfrm>
            <a:off x="1115616" y="551543"/>
            <a:ext cx="7272808" cy="606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1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22846" r="19346" b="15421"/>
          <a:stretch/>
        </p:blipFill>
        <p:spPr bwMode="auto">
          <a:xfrm>
            <a:off x="467543" y="548680"/>
            <a:ext cx="82717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8499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22770" r="18573" b="32260"/>
          <a:stretch/>
        </p:blipFill>
        <p:spPr bwMode="auto">
          <a:xfrm>
            <a:off x="467544" y="764704"/>
            <a:ext cx="839137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444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23984" r="19242" b="35821"/>
          <a:stretch/>
        </p:blipFill>
        <p:spPr bwMode="auto">
          <a:xfrm>
            <a:off x="251520" y="404664"/>
            <a:ext cx="868434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4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</TotalTime>
  <Words>26</Words>
  <Application>Microsoft Office PowerPoint</Application>
  <PresentationFormat>Экран (4:3)</PresentationFormat>
  <Paragraphs>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Татьяна</cp:lastModifiedBy>
  <cp:revision>10</cp:revision>
  <dcterms:created xsi:type="dcterms:W3CDTF">2021-05-13T19:23:35Z</dcterms:created>
  <dcterms:modified xsi:type="dcterms:W3CDTF">2022-11-25T17:31:03Z</dcterms:modified>
</cp:coreProperties>
</file>