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5" r:id="rId5"/>
    <p:sldId id="259" r:id="rId6"/>
    <p:sldId id="263" r:id="rId7"/>
    <p:sldId id="268" r:id="rId8"/>
    <p:sldId id="270" r:id="rId9"/>
    <p:sldId id="269" r:id="rId10"/>
    <p:sldId id="260" r:id="rId11"/>
    <p:sldId id="272" r:id="rId12"/>
    <p:sldId id="267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3F69D-4019-42FA-BCBB-B42E749E59CC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27FAE-CD6F-4036-9D8B-BFEDB25DA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1613499952_230-p-fon-dlya-slaidov-prezentatsii-skachat-besp-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85725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Муниципальное бюджетное дошкольное образовательное учреждение «Детский сад № 7» п. Новоорск </a:t>
            </a:r>
            <a:r>
              <a:rPr lang="ru-RU" sz="1800" dirty="0" err="1" smtClean="0"/>
              <a:t>Новоорского</a:t>
            </a:r>
            <a:r>
              <a:rPr lang="ru-RU" sz="1800" dirty="0" smtClean="0"/>
              <a:t> района Оренбургской области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285992"/>
            <a:ext cx="7429552" cy="407196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педагогическая находка</a:t>
            </a:r>
          </a:p>
          <a:p>
            <a:pPr algn="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  <a:p>
            <a:pPr algn="r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категории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Альмухамбетова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А.Р.</a:t>
            </a: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C:\Users\user\Desktop\%D1%84%D0%BE%D0%BD %D0%B4%D0%BB%D1%8F %D0%BF%D1%80%D0%B5%D0%B7%D0%B5%D0%BD%D1%82%D0%B0%D1%86%D0%B8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1613499952_230-p-fon-dlya-slaidov-prezentatsii-skachat-besp-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928802"/>
            <a:ext cx="4214810" cy="3429024"/>
          </a:xfrm>
        </p:spPr>
        <p:txBody>
          <a:bodyPr>
            <a:normAutofit/>
          </a:bodyPr>
          <a:lstStyle/>
          <a:p>
            <a:pPr algn="l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Цветные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косички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учатся плести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косички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завязывать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хвостики.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bba47c49-10ad-43b4-ad5b-e0b34eee7f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378621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1613499952_230-p-fon-dlya-slaidov-prezentatsii-skachat-besp-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Тренажёры</a:t>
            </a:r>
            <a:endParaRPr lang="ru-RU" dirty="0"/>
          </a:p>
        </p:txBody>
      </p:sp>
      <p:pic>
        <p:nvPicPr>
          <p:cNvPr id="5" name="Picture 4" descr="C:\Users\user\Desktop\2b927d77-a6dc-4bff-91bf-c03a88923274.jpg"/>
          <p:cNvPicPr>
            <a:picLocks noChangeAspect="1" noChangeArrowheads="1"/>
          </p:cNvPicPr>
          <p:nvPr/>
        </p:nvPicPr>
        <p:blipFill>
          <a:blip r:embed="rId3"/>
          <a:srcRect r="12857"/>
          <a:stretch>
            <a:fillRect/>
          </a:stretch>
        </p:blipFill>
        <p:spPr bwMode="auto">
          <a:xfrm>
            <a:off x="1071538" y="2071678"/>
            <a:ext cx="2500330" cy="3071834"/>
          </a:xfrm>
          <a:prstGeom prst="rect">
            <a:avLst/>
          </a:prstGeom>
          <a:noFill/>
        </p:spPr>
      </p:pic>
      <p:pic>
        <p:nvPicPr>
          <p:cNvPr id="7" name="Picture 5" descr="C:\Users\user\Desktop\24c1a6d0-0886-47e1-9b23-5323a7d0fef8.jpg"/>
          <p:cNvPicPr>
            <a:picLocks noChangeAspect="1" noChangeArrowheads="1"/>
          </p:cNvPicPr>
          <p:nvPr/>
        </p:nvPicPr>
        <p:blipFill>
          <a:blip r:embed="rId4"/>
          <a:srcRect t="25286" r="1639" b="9674"/>
          <a:stretch>
            <a:fillRect/>
          </a:stretch>
        </p:blipFill>
        <p:spPr bwMode="auto">
          <a:xfrm>
            <a:off x="5429256" y="2143116"/>
            <a:ext cx="242889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1613499952_230-p-fon-dlya-slaidov-prezentatsii-skachat-besp-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786346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результате моей работы по этой теме дети стали более общительными, пальчики более ловкими, кисти рук – подвижными, гибкими, дети овладели сложными упражнениями, речь детей начала развиваться интенсивнее.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Родители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стали активнее, обращаются за советами, рекомендациями.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продолжаю работать в этом направлении, совершенствую наши начинания, разрабатываю дидактические игры с использованием нестандартного оборудования для развития мелкой моторики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 и ног.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1613499952_230-p-fon-dlya-slaidov-prezentatsii-skachat-besp-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9293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1613499952_230-p-fon-dlya-slaidov-prezentatsii-skachat-besp-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Каждый день я прихожу к детям в детский сад, мы общаемся, занимаемся, и каждый раз для меня открывается новый мир, новая жизнь. Для меня первым условием в работе с детьми являются: улыбка, радость, похвала, искренняя заинтересованность в проблемах маленького человечка.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- это одно из самых важных направлений развития детей раннего возраста. Развивая детские пальчики, мы развиваем  речь у ребёнка, помогаем развитию интеллекта в целом.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1613499952_230-p-fon-dlya-slaidov-prezentatsii-skachat-besp-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Работая в младшей разновозрастной группе, я заметила, что дети проявляют  большой интерес к занятиям с нетрадиционными материалами  и способами их использования.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пальчиковой гимнастики включаю различные  атрибуты. Заменила массажные, колючие мячики на сосновые шишки, они более эффективны для развития мелкой моторики рук, т.к. природа сделала их с естественными неровностями. Подбирала шишки не совсем высохшие, твёрдые.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использую в работе по развитию мелкой моторики рук и сенсорные тренажёры с крышками. Детям предлагается игра – упражнение по откручиванию и закручиванию цветных  крышек, тем самым учу ребёнка в умении соотносить крышки по цветам: красный, жёлтый, оранжевый, зелёный.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1613499952_230-p-fon-dlya-slaidov-prezentatsii-skachat-besp-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Тренажёры с крышками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user\Desktop\3e1cf926-783d-482f-a3b5-a9f2d0817166.jpg"/>
          <p:cNvPicPr>
            <a:picLocks noChangeAspect="1" noChangeArrowheads="1"/>
          </p:cNvPicPr>
          <p:nvPr/>
        </p:nvPicPr>
        <p:blipFill>
          <a:blip r:embed="rId3"/>
          <a:srcRect l="11745" t="23893" r="8567" b="4036"/>
          <a:stretch>
            <a:fillRect/>
          </a:stretch>
        </p:blipFill>
        <p:spPr bwMode="auto">
          <a:xfrm>
            <a:off x="1714480" y="1428736"/>
            <a:ext cx="557216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1613499952_230-p-fon-dlya-slaidov-prezentatsii-skachat-besp-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Тренажёр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user\Desktop\9d6c55b2-9c3a-4bd2-a16d-d8266a224db6.jpg"/>
          <p:cNvPicPr>
            <a:picLocks noChangeAspect="1" noChangeArrowheads="1"/>
          </p:cNvPicPr>
          <p:nvPr/>
        </p:nvPicPr>
        <p:blipFill>
          <a:blip r:embed="rId3"/>
          <a:srcRect l="1370" t="19588" r="4110" b="6186"/>
          <a:stretch>
            <a:fillRect/>
          </a:stretch>
        </p:blipFill>
        <p:spPr bwMode="auto">
          <a:xfrm>
            <a:off x="1928794" y="1500174"/>
            <a:ext cx="557216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1613499952_230-p-fon-dlya-slaidov-prezentatsii-skachat-besp-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Изготовила пособия для игр: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«Угадай, кто что ест?». Дети с помощью предметных картинок и бельевых прищепок, прикрепляют мордочки животного к еде, которую оно ест. Эти игры очень увлекательные, интересные для детей с самого раннего возраста.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user\Desktop\bd33872a-b193-41f3-9972-94a9ababc578.jpg"/>
          <p:cNvPicPr>
            <a:picLocks noChangeAspect="1" noChangeArrowheads="1"/>
          </p:cNvPicPr>
          <p:nvPr/>
        </p:nvPicPr>
        <p:blipFill>
          <a:blip r:embed="rId3"/>
          <a:srcRect l="6796" r="11650" b="4347"/>
          <a:stretch>
            <a:fillRect/>
          </a:stretch>
        </p:blipFill>
        <p:spPr bwMode="auto">
          <a:xfrm>
            <a:off x="1714480" y="1928802"/>
            <a:ext cx="542928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3499952_230-p-fon-dlya-slaidov-prezentatsii-skachat-besp-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IMG-20230315-WA00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5050" y="643731"/>
            <a:ext cx="5111750" cy="5111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полноценного психологического, физического развития здоровья ребёнка. развития интереса к физическим упражнениям и играм. использую игры  «Палочки - моталки». Постоянно обновляю и изготавливаю физкультурные пособия своими руками. Эти полезные соревновательные игры используются, как в индивидуальной работе, так и вовремя физкультурных досугов, развлечений и в свободной игровой деятельности детей.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1613499952_230-p-fon-dlya-slaidov-prezentatsii-skachat-besp-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Учитывая, важность проблемы  по развитию мелкой моторики провела с детьми углубленную работу в этом направлении, работая в контакте с родителями. Обсудила с родителями, какое оборудование могли бы мы сделать и из чего. Родители заинтересовались моей идеей, предложили помощь в решении той и иной задачи. Совместно с родителями были изготовлены оборудования из прищепок, пуговиц, шнуровок, киндер-сюрпризов. В группе была создана необходимая среда с поддержкой и помощью родителей, способствующая развитию мелкой моторики рук. Так как всё яркое, красочное, необычное привлекает детей в младшем возрасте, родителями были изготовлены различные дидактические игры, красочные и необычные по развитию мелкой моторики.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1613499952_230-p-fon-dlya-slaidov-prezentatsii-skachat-besp-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Массажёры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-20230314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784597" cy="3286148"/>
          </a:xfrm>
          <a:prstGeom prst="rect">
            <a:avLst/>
          </a:prstGeom>
          <a:noFill/>
        </p:spPr>
      </p:pic>
      <p:pic>
        <p:nvPicPr>
          <p:cNvPr id="1027" name="Picture 3" descr="C:\Users\user\Desktop\IMG_20230316_093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857364"/>
            <a:ext cx="371477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179</Words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образовательное учреждение «Детский сад № 7» п. Новоорск Новоорского района Оренбургской области</vt:lpstr>
      <vt:lpstr>Каждый день я прихожу к детям в детский сад, мы общаемся, занимаемся, и каждый раз для меня открывается новый мир, новая жизнь. Для меня первым условием в работе с детьми являются: улыбка, радость, похвала, искренняя заинтересованность в проблемах маленького человечка.   Развитие мелкой моторики - это одно из самых важных направлений развития детей раннего возраста. Развивая детские пальчики, мы развиваем  речь у ребёнка, помогаем развитию интеллекта в целом.</vt:lpstr>
      <vt:lpstr>          Работая в младшей разновозрастной группе, я заметила, что дети проявляют  большой интерес к занятиям с нетрадиционными материалами  и способами их использования.   Для пальчиковой гимнастики включаю различные  атрибуты. Заменила массажные, колючие мячики на сосновые шишки, они более эффективны для развития мелкой моторики рук, т.к. природа сделала их с естественными неровностями. Подбирала шишки не совсем высохшие, твёрдые.  Также использую в работе по развитию мелкой моторики рук и сенсорные тренажёры с крышками. Детям предлагается игра – упражнение по откручиванию и закручиванию цветных  крышек, тем самым учу ребёнка в умении соотносить крышки по цветам: красный, жёлтый, оранжевый, зелёный.</vt:lpstr>
      <vt:lpstr>Тренажёры с крышками</vt:lpstr>
      <vt:lpstr>Тренажёр</vt:lpstr>
      <vt:lpstr>   Изготовила пособия для игр: «Угадай, кто что ест?». Дети с помощью предметных картинок и бельевых прищепок, прикрепляют мордочки животного к еде, которую оно ест. Эти игры очень увлекательные, интересные для детей с самого раннего возраста.</vt:lpstr>
      <vt:lpstr>Слайд 7</vt:lpstr>
      <vt:lpstr>     Учитывая, важность проблемы  по развитию мелкой моторики провела с детьми углубленную работу в этом направлении, работая в контакте с родителями. Обсудила с родителями, какое оборудование могли бы мы сделать и из чего. Родители заинтересовались моей идеей, предложили помощь в решении той и иной задачи. Совместно с родителями были изготовлены оборудования из прищепок, пуговиц, шнуровок, киндер-сюрпризов. В группе была создана необходимая среда с поддержкой и помощью родителей, способствующая развитию мелкой моторики рук. Так как всё яркое, красочное, необычное привлекает детей в младшем возрасте, родителями были изготовлены различные дидактические игры, красочные и необычные по развитию мелкой моторики.</vt:lpstr>
      <vt:lpstr>Массажёры</vt:lpstr>
      <vt:lpstr>Игра «Цветные косички»   Дети учатся плести косички  и завязывать хвостики.  </vt:lpstr>
      <vt:lpstr>Тренажёры</vt:lpstr>
      <vt:lpstr>     В результате моей работы по этой теме дети стали более общительными, пальчики более ловкими, кисти рук – подвижными, гибкими, дети овладели сложными упражнениями, речь детей начала развиваться интенсивнее.       Родители стали активнее, обращаются за советами, рекомендациями.     Я продолжаю работать в этом направлении, совершенствую наши начинания, разрабатываю дидактические игры с использованием нестандартного оборудования для развития мелкой моторики рук и ног.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</dc:title>
  <dc:creator>user</dc:creator>
  <cp:lastModifiedBy>user</cp:lastModifiedBy>
  <cp:revision>35</cp:revision>
  <dcterms:created xsi:type="dcterms:W3CDTF">2023-04-25T13:19:58Z</dcterms:created>
  <dcterms:modified xsi:type="dcterms:W3CDTF">2023-04-30T11:38:24Z</dcterms:modified>
</cp:coreProperties>
</file>