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71.jpg" ContentType="image/png"/>
  <Override PartName="/ppt/media/image72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72" r:id="rId3"/>
    <p:sldId id="260" r:id="rId4"/>
    <p:sldId id="261" r:id="rId5"/>
    <p:sldId id="271" r:id="rId6"/>
    <p:sldId id="263" r:id="rId7"/>
    <p:sldId id="262" r:id="rId8"/>
    <p:sldId id="264" r:id="rId9"/>
    <p:sldId id="266" r:id="rId10"/>
    <p:sldId id="265" r:id="rId11"/>
    <p:sldId id="269" r:id="rId12"/>
    <p:sldId id="268" r:id="rId13"/>
    <p:sldId id="273" r:id="rId14"/>
  </p:sldIdLst>
  <p:sldSz cx="6858000" cy="9144000" type="letter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63" d="100"/>
          <a:sy n="63" d="100"/>
        </p:scale>
        <p:origin x="2506" y="8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4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898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4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797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247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696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146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595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459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977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6"/>
            <a:ext cx="1543050" cy="780203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6"/>
            <a:ext cx="4514850" cy="780203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254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515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3867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9"/>
            <a:ext cx="5829300" cy="2000249"/>
          </a:xfrm>
        </p:spPr>
        <p:txBody>
          <a:bodyPr anchor="b"/>
          <a:lstStyle>
            <a:lvl1pPr marL="0" indent="0">
              <a:buNone/>
              <a:defRPr sz="1934">
                <a:solidFill>
                  <a:schemeClr val="tx1">
                    <a:tint val="75000"/>
                  </a:schemeClr>
                </a:solidFill>
              </a:defRPr>
            </a:lvl1pPr>
            <a:lvl2pPr marL="444950" indent="0">
              <a:buNone/>
              <a:defRPr sz="1758">
                <a:solidFill>
                  <a:schemeClr val="tx1">
                    <a:tint val="75000"/>
                  </a:schemeClr>
                </a:solidFill>
              </a:defRPr>
            </a:lvl2pPr>
            <a:lvl3pPr marL="889899" indent="0">
              <a:buNone/>
              <a:defRPr sz="1582">
                <a:solidFill>
                  <a:schemeClr val="tx1">
                    <a:tint val="75000"/>
                  </a:schemeClr>
                </a:solidFill>
              </a:defRPr>
            </a:lvl3pPr>
            <a:lvl4pPr marL="1334850" indent="0">
              <a:buNone/>
              <a:defRPr sz="1406">
                <a:solidFill>
                  <a:schemeClr val="tx1">
                    <a:tint val="75000"/>
                  </a:schemeClr>
                </a:solidFill>
              </a:defRPr>
            </a:lvl4pPr>
            <a:lvl5pPr marL="1779799" indent="0">
              <a:buNone/>
              <a:defRPr sz="1406">
                <a:solidFill>
                  <a:schemeClr val="tx1">
                    <a:tint val="75000"/>
                  </a:schemeClr>
                </a:solidFill>
              </a:defRPr>
            </a:lvl5pPr>
            <a:lvl6pPr marL="2224749" indent="0">
              <a:buNone/>
              <a:defRPr sz="1406">
                <a:solidFill>
                  <a:schemeClr val="tx1">
                    <a:tint val="75000"/>
                  </a:schemeClr>
                </a:solidFill>
              </a:defRPr>
            </a:lvl6pPr>
            <a:lvl7pPr marL="2669698" indent="0">
              <a:buNone/>
              <a:defRPr sz="1406">
                <a:solidFill>
                  <a:schemeClr val="tx1">
                    <a:tint val="75000"/>
                  </a:schemeClr>
                </a:solidFill>
              </a:defRPr>
            </a:lvl7pPr>
            <a:lvl8pPr marL="3114648" indent="0">
              <a:buNone/>
              <a:defRPr sz="1406">
                <a:solidFill>
                  <a:schemeClr val="tx1">
                    <a:tint val="75000"/>
                  </a:schemeClr>
                </a:solidFill>
              </a:defRPr>
            </a:lvl8pPr>
            <a:lvl9pPr marL="3559598" indent="0">
              <a:buNone/>
              <a:defRPr sz="140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408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2"/>
            <a:ext cx="3028950" cy="6034617"/>
          </a:xfrm>
        </p:spPr>
        <p:txBody>
          <a:bodyPr/>
          <a:lstStyle>
            <a:lvl1pPr>
              <a:defRPr sz="2725"/>
            </a:lvl1pPr>
            <a:lvl2pPr>
              <a:defRPr sz="2373"/>
            </a:lvl2pPr>
            <a:lvl3pPr>
              <a:defRPr sz="1934"/>
            </a:lvl3pPr>
            <a:lvl4pPr>
              <a:defRPr sz="1758"/>
            </a:lvl4pPr>
            <a:lvl5pPr>
              <a:defRPr sz="1758"/>
            </a:lvl5pPr>
            <a:lvl6pPr>
              <a:defRPr sz="1758"/>
            </a:lvl6pPr>
            <a:lvl7pPr>
              <a:defRPr sz="1758"/>
            </a:lvl7pPr>
            <a:lvl8pPr>
              <a:defRPr sz="1758"/>
            </a:lvl8pPr>
            <a:lvl9pPr>
              <a:defRPr sz="1758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2"/>
            <a:ext cx="3028950" cy="6034617"/>
          </a:xfrm>
        </p:spPr>
        <p:txBody>
          <a:bodyPr/>
          <a:lstStyle>
            <a:lvl1pPr>
              <a:defRPr sz="2725"/>
            </a:lvl1pPr>
            <a:lvl2pPr>
              <a:defRPr sz="2373"/>
            </a:lvl2pPr>
            <a:lvl3pPr>
              <a:defRPr sz="1934"/>
            </a:lvl3pPr>
            <a:lvl4pPr>
              <a:defRPr sz="1758"/>
            </a:lvl4pPr>
            <a:lvl5pPr>
              <a:defRPr sz="1758"/>
            </a:lvl5pPr>
            <a:lvl6pPr>
              <a:defRPr sz="1758"/>
            </a:lvl6pPr>
            <a:lvl7pPr>
              <a:defRPr sz="1758"/>
            </a:lvl7pPr>
            <a:lvl8pPr>
              <a:defRPr sz="1758"/>
            </a:lvl8pPr>
            <a:lvl9pPr>
              <a:defRPr sz="1758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003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1" y="2046817"/>
            <a:ext cx="3030141" cy="853016"/>
          </a:xfrm>
        </p:spPr>
        <p:txBody>
          <a:bodyPr anchor="b"/>
          <a:lstStyle>
            <a:lvl1pPr marL="0" indent="0">
              <a:buNone/>
              <a:defRPr sz="2373" b="1"/>
            </a:lvl1pPr>
            <a:lvl2pPr marL="444950" indent="0">
              <a:buNone/>
              <a:defRPr sz="1934" b="1"/>
            </a:lvl2pPr>
            <a:lvl3pPr marL="889899" indent="0">
              <a:buNone/>
              <a:defRPr sz="1758" b="1"/>
            </a:lvl3pPr>
            <a:lvl4pPr marL="1334850" indent="0">
              <a:buNone/>
              <a:defRPr sz="1582" b="1"/>
            </a:lvl4pPr>
            <a:lvl5pPr marL="1779799" indent="0">
              <a:buNone/>
              <a:defRPr sz="1582" b="1"/>
            </a:lvl5pPr>
            <a:lvl6pPr marL="2224749" indent="0">
              <a:buNone/>
              <a:defRPr sz="1582" b="1"/>
            </a:lvl6pPr>
            <a:lvl7pPr marL="2669698" indent="0">
              <a:buNone/>
              <a:defRPr sz="1582" b="1"/>
            </a:lvl7pPr>
            <a:lvl8pPr marL="3114648" indent="0">
              <a:buNone/>
              <a:defRPr sz="1582" b="1"/>
            </a:lvl8pPr>
            <a:lvl9pPr marL="3559598" indent="0">
              <a:buNone/>
              <a:defRPr sz="1582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1" y="2899833"/>
            <a:ext cx="3030141" cy="5268384"/>
          </a:xfrm>
        </p:spPr>
        <p:txBody>
          <a:bodyPr/>
          <a:lstStyle>
            <a:lvl1pPr>
              <a:defRPr sz="2373"/>
            </a:lvl1pPr>
            <a:lvl2pPr>
              <a:defRPr sz="1934"/>
            </a:lvl2pPr>
            <a:lvl3pPr>
              <a:defRPr sz="1758"/>
            </a:lvl3pPr>
            <a:lvl4pPr>
              <a:defRPr sz="1582"/>
            </a:lvl4pPr>
            <a:lvl5pPr>
              <a:defRPr sz="1582"/>
            </a:lvl5pPr>
            <a:lvl6pPr>
              <a:defRPr sz="1582"/>
            </a:lvl6pPr>
            <a:lvl7pPr>
              <a:defRPr sz="1582"/>
            </a:lvl7pPr>
            <a:lvl8pPr>
              <a:defRPr sz="1582"/>
            </a:lvl8pPr>
            <a:lvl9pPr>
              <a:defRPr sz="1582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70" y="2046817"/>
            <a:ext cx="3031331" cy="853016"/>
          </a:xfrm>
        </p:spPr>
        <p:txBody>
          <a:bodyPr anchor="b"/>
          <a:lstStyle>
            <a:lvl1pPr marL="0" indent="0">
              <a:buNone/>
              <a:defRPr sz="2373" b="1"/>
            </a:lvl1pPr>
            <a:lvl2pPr marL="444950" indent="0">
              <a:buNone/>
              <a:defRPr sz="1934" b="1"/>
            </a:lvl2pPr>
            <a:lvl3pPr marL="889899" indent="0">
              <a:buNone/>
              <a:defRPr sz="1758" b="1"/>
            </a:lvl3pPr>
            <a:lvl4pPr marL="1334850" indent="0">
              <a:buNone/>
              <a:defRPr sz="1582" b="1"/>
            </a:lvl4pPr>
            <a:lvl5pPr marL="1779799" indent="0">
              <a:buNone/>
              <a:defRPr sz="1582" b="1"/>
            </a:lvl5pPr>
            <a:lvl6pPr marL="2224749" indent="0">
              <a:buNone/>
              <a:defRPr sz="1582" b="1"/>
            </a:lvl6pPr>
            <a:lvl7pPr marL="2669698" indent="0">
              <a:buNone/>
              <a:defRPr sz="1582" b="1"/>
            </a:lvl7pPr>
            <a:lvl8pPr marL="3114648" indent="0">
              <a:buNone/>
              <a:defRPr sz="1582" b="1"/>
            </a:lvl8pPr>
            <a:lvl9pPr marL="3559598" indent="0">
              <a:buNone/>
              <a:defRPr sz="1582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70" y="2899833"/>
            <a:ext cx="3031331" cy="5268384"/>
          </a:xfrm>
        </p:spPr>
        <p:txBody>
          <a:bodyPr/>
          <a:lstStyle>
            <a:lvl1pPr>
              <a:defRPr sz="2373"/>
            </a:lvl1pPr>
            <a:lvl2pPr>
              <a:defRPr sz="1934"/>
            </a:lvl2pPr>
            <a:lvl3pPr>
              <a:defRPr sz="1758"/>
            </a:lvl3pPr>
            <a:lvl4pPr>
              <a:defRPr sz="1582"/>
            </a:lvl4pPr>
            <a:lvl5pPr>
              <a:defRPr sz="1582"/>
            </a:lvl5pPr>
            <a:lvl6pPr>
              <a:defRPr sz="1582"/>
            </a:lvl6pPr>
            <a:lvl7pPr>
              <a:defRPr sz="1582"/>
            </a:lvl7pPr>
            <a:lvl8pPr>
              <a:defRPr sz="1582"/>
            </a:lvl8pPr>
            <a:lvl9pPr>
              <a:defRPr sz="1582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526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005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979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1" y="364067"/>
            <a:ext cx="2256235" cy="1549400"/>
          </a:xfrm>
        </p:spPr>
        <p:txBody>
          <a:bodyPr anchor="b"/>
          <a:lstStyle>
            <a:lvl1pPr algn="l">
              <a:defRPr sz="1934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8" y="364068"/>
            <a:ext cx="3833813" cy="7804151"/>
          </a:xfrm>
        </p:spPr>
        <p:txBody>
          <a:bodyPr/>
          <a:lstStyle>
            <a:lvl1pPr>
              <a:defRPr sz="3076"/>
            </a:lvl1pPr>
            <a:lvl2pPr>
              <a:defRPr sz="2725"/>
            </a:lvl2pPr>
            <a:lvl3pPr>
              <a:defRPr sz="2373"/>
            </a:lvl3pPr>
            <a:lvl4pPr>
              <a:defRPr sz="1934"/>
            </a:lvl4pPr>
            <a:lvl5pPr>
              <a:defRPr sz="1934"/>
            </a:lvl5pPr>
            <a:lvl6pPr>
              <a:defRPr sz="1934"/>
            </a:lvl6pPr>
            <a:lvl7pPr>
              <a:defRPr sz="1934"/>
            </a:lvl7pPr>
            <a:lvl8pPr>
              <a:defRPr sz="1934"/>
            </a:lvl8pPr>
            <a:lvl9pPr>
              <a:defRPr sz="1934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1" y="1913468"/>
            <a:ext cx="2256235" cy="6254751"/>
          </a:xfrm>
        </p:spPr>
        <p:txBody>
          <a:bodyPr/>
          <a:lstStyle>
            <a:lvl1pPr marL="0" indent="0">
              <a:buNone/>
              <a:defRPr sz="1406"/>
            </a:lvl1pPr>
            <a:lvl2pPr marL="444950" indent="0">
              <a:buNone/>
              <a:defRPr sz="1143"/>
            </a:lvl2pPr>
            <a:lvl3pPr marL="889899" indent="0">
              <a:buNone/>
              <a:defRPr sz="967"/>
            </a:lvl3pPr>
            <a:lvl4pPr marL="1334850" indent="0">
              <a:buNone/>
              <a:defRPr sz="879"/>
            </a:lvl4pPr>
            <a:lvl5pPr marL="1779799" indent="0">
              <a:buNone/>
              <a:defRPr sz="879"/>
            </a:lvl5pPr>
            <a:lvl6pPr marL="2224749" indent="0">
              <a:buNone/>
              <a:defRPr sz="879"/>
            </a:lvl6pPr>
            <a:lvl7pPr marL="2669698" indent="0">
              <a:buNone/>
              <a:defRPr sz="879"/>
            </a:lvl7pPr>
            <a:lvl8pPr marL="3114648" indent="0">
              <a:buNone/>
              <a:defRPr sz="879"/>
            </a:lvl8pPr>
            <a:lvl9pPr marL="3559598" indent="0">
              <a:buNone/>
              <a:defRPr sz="879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369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1934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4"/>
            <a:ext cx="4114800" cy="5486400"/>
          </a:xfrm>
        </p:spPr>
        <p:txBody>
          <a:bodyPr/>
          <a:lstStyle>
            <a:lvl1pPr marL="0" indent="0">
              <a:buNone/>
              <a:defRPr sz="3076"/>
            </a:lvl1pPr>
            <a:lvl2pPr marL="444950" indent="0">
              <a:buNone/>
              <a:defRPr sz="2725"/>
            </a:lvl2pPr>
            <a:lvl3pPr marL="889899" indent="0">
              <a:buNone/>
              <a:defRPr sz="2373"/>
            </a:lvl3pPr>
            <a:lvl4pPr marL="1334850" indent="0">
              <a:buNone/>
              <a:defRPr sz="1934"/>
            </a:lvl4pPr>
            <a:lvl5pPr marL="1779799" indent="0">
              <a:buNone/>
              <a:defRPr sz="1934"/>
            </a:lvl5pPr>
            <a:lvl6pPr marL="2224749" indent="0">
              <a:buNone/>
              <a:defRPr sz="1934"/>
            </a:lvl6pPr>
            <a:lvl7pPr marL="2669698" indent="0">
              <a:buNone/>
              <a:defRPr sz="1934"/>
            </a:lvl7pPr>
            <a:lvl8pPr marL="3114648" indent="0">
              <a:buNone/>
              <a:defRPr sz="1934"/>
            </a:lvl8pPr>
            <a:lvl9pPr marL="3559598" indent="0">
              <a:buNone/>
              <a:defRPr sz="1934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6"/>
            </a:lvl1pPr>
            <a:lvl2pPr marL="444950" indent="0">
              <a:buNone/>
              <a:defRPr sz="1143"/>
            </a:lvl2pPr>
            <a:lvl3pPr marL="889899" indent="0">
              <a:buNone/>
              <a:defRPr sz="967"/>
            </a:lvl3pPr>
            <a:lvl4pPr marL="1334850" indent="0">
              <a:buNone/>
              <a:defRPr sz="879"/>
            </a:lvl4pPr>
            <a:lvl5pPr marL="1779799" indent="0">
              <a:buNone/>
              <a:defRPr sz="879"/>
            </a:lvl5pPr>
            <a:lvl6pPr marL="2224749" indent="0">
              <a:buNone/>
              <a:defRPr sz="879"/>
            </a:lvl6pPr>
            <a:lvl7pPr marL="2669698" indent="0">
              <a:buNone/>
              <a:defRPr sz="879"/>
            </a:lvl7pPr>
            <a:lvl8pPr marL="3114648" indent="0">
              <a:buNone/>
              <a:defRPr sz="879"/>
            </a:lvl8pPr>
            <a:lvl9pPr marL="3559598" indent="0">
              <a:buNone/>
              <a:defRPr sz="879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116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0" t="-19000" r="-45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5"/>
            <a:ext cx="6172200" cy="1524000"/>
          </a:xfrm>
          <a:prstGeom prst="rect">
            <a:avLst/>
          </a:prstGeom>
        </p:spPr>
        <p:txBody>
          <a:bodyPr vert="horz" lIns="101252" tIns="50626" rIns="101252" bIns="50626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2"/>
            <a:ext cx="6172200" cy="6034617"/>
          </a:xfrm>
          <a:prstGeom prst="rect">
            <a:avLst/>
          </a:prstGeom>
        </p:spPr>
        <p:txBody>
          <a:bodyPr vert="horz" lIns="101252" tIns="50626" rIns="101252" bIns="50626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101252" tIns="50626" rIns="101252" bIns="50626" rtlCol="0" anchor="ctr"/>
          <a:lstStyle>
            <a:lvl1pPr algn="l">
              <a:defRPr sz="114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89899"/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889899"/>
              <a:t>16.10.2023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101252" tIns="50626" rIns="101252" bIns="50626" rtlCol="0" anchor="ctr"/>
          <a:lstStyle>
            <a:lvl1pPr algn="ctr">
              <a:defRPr sz="114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89899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101252" tIns="50626" rIns="101252" bIns="50626" rtlCol="0" anchor="ctr"/>
          <a:lstStyle>
            <a:lvl1pPr algn="r">
              <a:defRPr sz="114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89899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889899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223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889899" rtl="0" eaLnBrk="1" latinLnBrk="0" hangingPunct="1">
        <a:spcBef>
          <a:spcPct val="0"/>
        </a:spcBef>
        <a:buNone/>
        <a:defRPr sz="430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3712" indent="-333712" algn="l" defTabSz="889899" rtl="0" eaLnBrk="1" latinLnBrk="0" hangingPunct="1">
        <a:spcBef>
          <a:spcPct val="20000"/>
        </a:spcBef>
        <a:buFont typeface="Arial" pitchFamily="34" charset="0"/>
        <a:buChar char="•"/>
        <a:defRPr sz="3076" kern="1200">
          <a:solidFill>
            <a:schemeClr val="tx1"/>
          </a:solidFill>
          <a:latin typeface="+mn-lt"/>
          <a:ea typeface="+mn-ea"/>
          <a:cs typeface="+mn-cs"/>
        </a:defRPr>
      </a:lvl1pPr>
      <a:lvl2pPr marL="723044" indent="-278094" algn="l" defTabSz="889899" rtl="0" eaLnBrk="1" latinLnBrk="0" hangingPunct="1">
        <a:spcBef>
          <a:spcPct val="20000"/>
        </a:spcBef>
        <a:buFont typeface="Arial" pitchFamily="34" charset="0"/>
        <a:buChar char="–"/>
        <a:defRPr sz="2725" kern="1200">
          <a:solidFill>
            <a:schemeClr val="tx1"/>
          </a:solidFill>
          <a:latin typeface="+mn-lt"/>
          <a:ea typeface="+mn-ea"/>
          <a:cs typeface="+mn-cs"/>
        </a:defRPr>
      </a:lvl2pPr>
      <a:lvl3pPr marL="1112375" indent="-222475" algn="l" defTabSz="889899" rtl="0" eaLnBrk="1" latinLnBrk="0" hangingPunct="1">
        <a:spcBef>
          <a:spcPct val="20000"/>
        </a:spcBef>
        <a:buFont typeface="Arial" pitchFamily="34" charset="0"/>
        <a:buChar char="•"/>
        <a:defRPr sz="2373" kern="1200">
          <a:solidFill>
            <a:schemeClr val="tx1"/>
          </a:solidFill>
          <a:latin typeface="+mn-lt"/>
          <a:ea typeface="+mn-ea"/>
          <a:cs typeface="+mn-cs"/>
        </a:defRPr>
      </a:lvl3pPr>
      <a:lvl4pPr marL="1557324" indent="-222475" algn="l" defTabSz="889899" rtl="0" eaLnBrk="1" latinLnBrk="0" hangingPunct="1">
        <a:spcBef>
          <a:spcPct val="20000"/>
        </a:spcBef>
        <a:buFont typeface="Arial" pitchFamily="34" charset="0"/>
        <a:buChar char="–"/>
        <a:defRPr sz="1934" kern="1200">
          <a:solidFill>
            <a:schemeClr val="tx1"/>
          </a:solidFill>
          <a:latin typeface="+mn-lt"/>
          <a:ea typeface="+mn-ea"/>
          <a:cs typeface="+mn-cs"/>
        </a:defRPr>
      </a:lvl4pPr>
      <a:lvl5pPr marL="2002274" indent="-222475" algn="l" defTabSz="889899" rtl="0" eaLnBrk="1" latinLnBrk="0" hangingPunct="1">
        <a:spcBef>
          <a:spcPct val="20000"/>
        </a:spcBef>
        <a:buFont typeface="Arial" pitchFamily="34" charset="0"/>
        <a:buChar char="»"/>
        <a:defRPr sz="1934" kern="1200">
          <a:solidFill>
            <a:schemeClr val="tx1"/>
          </a:solidFill>
          <a:latin typeface="+mn-lt"/>
          <a:ea typeface="+mn-ea"/>
          <a:cs typeface="+mn-cs"/>
        </a:defRPr>
      </a:lvl5pPr>
      <a:lvl6pPr marL="2447224" indent="-222475" algn="l" defTabSz="889899" rtl="0" eaLnBrk="1" latinLnBrk="0" hangingPunct="1">
        <a:spcBef>
          <a:spcPct val="20000"/>
        </a:spcBef>
        <a:buFont typeface="Arial" pitchFamily="34" charset="0"/>
        <a:buChar char="•"/>
        <a:defRPr sz="1934" kern="1200">
          <a:solidFill>
            <a:schemeClr val="tx1"/>
          </a:solidFill>
          <a:latin typeface="+mn-lt"/>
          <a:ea typeface="+mn-ea"/>
          <a:cs typeface="+mn-cs"/>
        </a:defRPr>
      </a:lvl6pPr>
      <a:lvl7pPr marL="2892173" indent="-222475" algn="l" defTabSz="889899" rtl="0" eaLnBrk="1" latinLnBrk="0" hangingPunct="1">
        <a:spcBef>
          <a:spcPct val="20000"/>
        </a:spcBef>
        <a:buFont typeface="Arial" pitchFamily="34" charset="0"/>
        <a:buChar char="•"/>
        <a:defRPr sz="1934" kern="1200">
          <a:solidFill>
            <a:schemeClr val="tx1"/>
          </a:solidFill>
          <a:latin typeface="+mn-lt"/>
          <a:ea typeface="+mn-ea"/>
          <a:cs typeface="+mn-cs"/>
        </a:defRPr>
      </a:lvl7pPr>
      <a:lvl8pPr marL="3337124" indent="-222475" algn="l" defTabSz="889899" rtl="0" eaLnBrk="1" latinLnBrk="0" hangingPunct="1">
        <a:spcBef>
          <a:spcPct val="20000"/>
        </a:spcBef>
        <a:buFont typeface="Arial" pitchFamily="34" charset="0"/>
        <a:buChar char="•"/>
        <a:defRPr sz="1934" kern="1200">
          <a:solidFill>
            <a:schemeClr val="tx1"/>
          </a:solidFill>
          <a:latin typeface="+mn-lt"/>
          <a:ea typeface="+mn-ea"/>
          <a:cs typeface="+mn-cs"/>
        </a:defRPr>
      </a:lvl8pPr>
      <a:lvl9pPr marL="3782073" indent="-222475" algn="l" defTabSz="889899" rtl="0" eaLnBrk="1" latinLnBrk="0" hangingPunct="1">
        <a:spcBef>
          <a:spcPct val="20000"/>
        </a:spcBef>
        <a:buFont typeface="Arial" pitchFamily="34" charset="0"/>
        <a:buChar char="•"/>
        <a:defRPr sz="193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89899" rtl="0" eaLnBrk="1" latinLnBrk="0" hangingPunct="1">
        <a:defRPr sz="1758" kern="1200">
          <a:solidFill>
            <a:schemeClr val="tx1"/>
          </a:solidFill>
          <a:latin typeface="+mn-lt"/>
          <a:ea typeface="+mn-ea"/>
          <a:cs typeface="+mn-cs"/>
        </a:defRPr>
      </a:lvl1pPr>
      <a:lvl2pPr marL="444950" algn="l" defTabSz="889899" rtl="0" eaLnBrk="1" latinLnBrk="0" hangingPunct="1">
        <a:defRPr sz="1758" kern="1200">
          <a:solidFill>
            <a:schemeClr val="tx1"/>
          </a:solidFill>
          <a:latin typeface="+mn-lt"/>
          <a:ea typeface="+mn-ea"/>
          <a:cs typeface="+mn-cs"/>
        </a:defRPr>
      </a:lvl2pPr>
      <a:lvl3pPr marL="889899" algn="l" defTabSz="889899" rtl="0" eaLnBrk="1" latinLnBrk="0" hangingPunct="1">
        <a:defRPr sz="1758" kern="1200">
          <a:solidFill>
            <a:schemeClr val="tx1"/>
          </a:solidFill>
          <a:latin typeface="+mn-lt"/>
          <a:ea typeface="+mn-ea"/>
          <a:cs typeface="+mn-cs"/>
        </a:defRPr>
      </a:lvl3pPr>
      <a:lvl4pPr marL="1334850" algn="l" defTabSz="889899" rtl="0" eaLnBrk="1" latinLnBrk="0" hangingPunct="1">
        <a:defRPr sz="1758" kern="1200">
          <a:solidFill>
            <a:schemeClr val="tx1"/>
          </a:solidFill>
          <a:latin typeface="+mn-lt"/>
          <a:ea typeface="+mn-ea"/>
          <a:cs typeface="+mn-cs"/>
        </a:defRPr>
      </a:lvl4pPr>
      <a:lvl5pPr marL="1779799" algn="l" defTabSz="889899" rtl="0" eaLnBrk="1" latinLnBrk="0" hangingPunct="1">
        <a:defRPr sz="1758" kern="1200">
          <a:solidFill>
            <a:schemeClr val="tx1"/>
          </a:solidFill>
          <a:latin typeface="+mn-lt"/>
          <a:ea typeface="+mn-ea"/>
          <a:cs typeface="+mn-cs"/>
        </a:defRPr>
      </a:lvl5pPr>
      <a:lvl6pPr marL="2224749" algn="l" defTabSz="889899" rtl="0" eaLnBrk="1" latinLnBrk="0" hangingPunct="1">
        <a:defRPr sz="1758" kern="1200">
          <a:solidFill>
            <a:schemeClr val="tx1"/>
          </a:solidFill>
          <a:latin typeface="+mn-lt"/>
          <a:ea typeface="+mn-ea"/>
          <a:cs typeface="+mn-cs"/>
        </a:defRPr>
      </a:lvl6pPr>
      <a:lvl7pPr marL="2669698" algn="l" defTabSz="889899" rtl="0" eaLnBrk="1" latinLnBrk="0" hangingPunct="1">
        <a:defRPr sz="1758" kern="1200">
          <a:solidFill>
            <a:schemeClr val="tx1"/>
          </a:solidFill>
          <a:latin typeface="+mn-lt"/>
          <a:ea typeface="+mn-ea"/>
          <a:cs typeface="+mn-cs"/>
        </a:defRPr>
      </a:lvl7pPr>
      <a:lvl8pPr marL="3114648" algn="l" defTabSz="889899" rtl="0" eaLnBrk="1" latinLnBrk="0" hangingPunct="1">
        <a:defRPr sz="1758" kern="1200">
          <a:solidFill>
            <a:schemeClr val="tx1"/>
          </a:solidFill>
          <a:latin typeface="+mn-lt"/>
          <a:ea typeface="+mn-ea"/>
          <a:cs typeface="+mn-cs"/>
        </a:defRPr>
      </a:lvl8pPr>
      <a:lvl9pPr marL="3559598" algn="l" defTabSz="889899" rtl="0" eaLnBrk="1" latinLnBrk="0" hangingPunct="1">
        <a:defRPr sz="175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10" Type="http://schemas.openxmlformats.org/officeDocument/2006/relationships/image" Target="../media/image59.jpeg"/><Relationship Id="rId4" Type="http://schemas.openxmlformats.org/officeDocument/2006/relationships/image" Target="../media/image53.jpeg"/><Relationship Id="rId9" Type="http://schemas.openxmlformats.org/officeDocument/2006/relationships/image" Target="../media/image5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2.jpg"/><Relationship Id="rId4" Type="http://schemas.openxmlformats.org/officeDocument/2006/relationships/image" Target="../media/image7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3494" y="2443858"/>
            <a:ext cx="6283786" cy="39869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89899"/>
            <a:endParaRPr lang="ru-RU" sz="1758">
              <a:solidFill>
                <a:prstClr val="white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276" y="7103377"/>
            <a:ext cx="2555652" cy="17037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061398" y="83722"/>
            <a:ext cx="4796602" cy="6601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889899"/>
            <a:r>
              <a:rPr lang="ru-RU" sz="123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Нефтеюганское</a:t>
            </a:r>
            <a:r>
              <a:rPr lang="ru-RU" sz="123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районное муниципальное бюджетное дошкольное образовательное учреждение</a:t>
            </a:r>
          </a:p>
          <a:p>
            <a:pPr algn="r" defTabSz="889899"/>
            <a:r>
              <a:rPr lang="ru-RU" sz="123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«В гостях у сказки»</a:t>
            </a:r>
            <a:endParaRPr lang="ru-RU" sz="123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595" y="3228225"/>
            <a:ext cx="6423368" cy="1390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89899"/>
            <a:r>
              <a:rPr lang="ru-RU" sz="3164" b="1" i="1" dirty="0">
                <a:solidFill>
                  <a:srgbClr val="F79646">
                    <a:lumMod val="50000"/>
                  </a:srgbClr>
                </a:solidFill>
              </a:rPr>
              <a:t> </a:t>
            </a:r>
            <a:r>
              <a:rPr lang="ru-RU" sz="1582" b="1" i="1" dirty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Познавательно-творческий проект </a:t>
            </a:r>
          </a:p>
          <a:p>
            <a:pPr algn="ctr" defTabSz="889899"/>
            <a:r>
              <a:rPr lang="ru-RU" sz="1758" b="1" i="1" dirty="0" smtClean="0">
                <a:solidFill>
                  <a:srgbClr val="F79646">
                    <a:lumMod val="50000"/>
                  </a:srgbClr>
                </a:solidFill>
              </a:rPr>
              <a:t>«С музыкой по сказочным тропинкам» </a:t>
            </a:r>
            <a:endParaRPr lang="ru-RU" sz="1758" dirty="0">
              <a:solidFill>
                <a:prstClr val="white"/>
              </a:solidFill>
            </a:endParaRPr>
          </a:p>
          <a:p>
            <a:pPr algn="ctr" defTabSz="889899"/>
            <a:r>
              <a:rPr lang="ru-RU" sz="1758" b="1" i="1" dirty="0" smtClean="0">
                <a:solidFill>
                  <a:srgbClr val="00CCFF"/>
                </a:solidFill>
              </a:rPr>
              <a:t>Вторая младшая группа</a:t>
            </a:r>
            <a:endParaRPr lang="ru-RU" sz="1758" b="1" i="1" dirty="0">
              <a:solidFill>
                <a:srgbClr val="00CCFF"/>
              </a:solidFill>
            </a:endParaRPr>
          </a:p>
          <a:p>
            <a:pPr algn="ctr" defTabSz="889899"/>
            <a:r>
              <a:rPr lang="ru-RU" sz="1758" b="1" i="1" dirty="0">
                <a:solidFill>
                  <a:srgbClr val="00CCFF"/>
                </a:solidFill>
              </a:rPr>
              <a:t>«Буратино»</a:t>
            </a:r>
            <a:endParaRPr lang="ru-RU" sz="1758" b="1" dirty="0">
              <a:solidFill>
                <a:srgbClr val="00CCFF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20089" y="4648134"/>
            <a:ext cx="4050203" cy="1471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889899"/>
            <a:endParaRPr lang="ru-RU" sz="1758" dirty="0">
              <a:solidFill>
                <a:prstClr val="black"/>
              </a:solidFill>
            </a:endParaRPr>
          </a:p>
          <a:p>
            <a:pPr algn="r" defTabSz="889899"/>
            <a:endParaRPr lang="ru-RU" sz="1758" dirty="0">
              <a:solidFill>
                <a:prstClr val="black"/>
              </a:solidFill>
            </a:endParaRPr>
          </a:p>
          <a:p>
            <a:pPr algn="r" defTabSz="889899"/>
            <a:r>
              <a:rPr lang="ru-RU" sz="123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Воспитатели:</a:t>
            </a:r>
          </a:p>
          <a:p>
            <a:pPr algn="r" defTabSz="889899"/>
            <a:r>
              <a:rPr lang="ru-RU" sz="123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Динер </a:t>
            </a:r>
            <a:r>
              <a:rPr lang="ru-RU" sz="123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О.В.</a:t>
            </a:r>
          </a:p>
          <a:p>
            <a:pPr algn="r" defTabSz="889899"/>
            <a:r>
              <a:rPr lang="ru-RU" sz="123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23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Вахитова</a:t>
            </a:r>
            <a:r>
              <a:rPr lang="ru-RU" sz="123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Л.А</a:t>
            </a:r>
          </a:p>
          <a:p>
            <a:pPr algn="r" defTabSz="889899"/>
            <a:endParaRPr lang="ru-RU" sz="1758" dirty="0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17526" y="8242496"/>
            <a:ext cx="1354025" cy="470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89899"/>
            <a:r>
              <a:rPr lang="ru-RU" sz="123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пгт</a:t>
            </a:r>
            <a:r>
              <a:rPr lang="ru-RU" sz="123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Пойковский</a:t>
            </a:r>
            <a:endParaRPr lang="ru-RU" sz="123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889899"/>
            <a:r>
              <a:rPr lang="ru-RU" sz="123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2023г</a:t>
            </a:r>
            <a:r>
              <a:rPr lang="ru-RU" sz="123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668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91297" y="2142016"/>
            <a:ext cx="6283786" cy="39869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89899"/>
            <a:r>
              <a:rPr lang="ru-RU" sz="1758" dirty="0" smtClean="0">
                <a:solidFill>
                  <a:prstClr val="white"/>
                </a:solidFill>
              </a:rPr>
              <a:t>П</a:t>
            </a:r>
            <a:endParaRPr lang="ru-RU" sz="1758" dirty="0">
              <a:solidFill>
                <a:prstClr val="white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34" y="988147"/>
            <a:ext cx="1940948" cy="14557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526" y="988148"/>
            <a:ext cx="1940947" cy="1455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606" y="986361"/>
            <a:ext cx="1940947" cy="1455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2220303" y="235958"/>
            <a:ext cx="24173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Собери </a:t>
            </a:r>
            <a:r>
              <a:rPr lang="ru-RU" b="1" dirty="0" err="1" smtClean="0">
                <a:solidFill>
                  <a:schemeClr val="tx2"/>
                </a:solidFill>
              </a:rPr>
              <a:t>пазл</a:t>
            </a:r>
            <a:r>
              <a:rPr lang="ru-RU" b="1" dirty="0" smtClean="0">
                <a:solidFill>
                  <a:schemeClr val="tx2"/>
                </a:solidFill>
              </a:rPr>
              <a:t> «Сказки»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50596" y="5150225"/>
            <a:ext cx="1234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«Эмоции»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23008" y="2801079"/>
            <a:ext cx="4315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«Игры имитация животных, насекомых»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77" y="3433663"/>
            <a:ext cx="2437419" cy="13586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957" y="3449538"/>
            <a:ext cx="2469335" cy="13718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685" y="6061444"/>
            <a:ext cx="1845211" cy="24602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12" y="7483386"/>
            <a:ext cx="2205992" cy="13489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577" y="6358117"/>
            <a:ext cx="1855657" cy="24742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87" y="5765552"/>
            <a:ext cx="2170517" cy="13167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276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3494" y="2443858"/>
            <a:ext cx="6283786" cy="39869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89899"/>
            <a:endParaRPr lang="ru-RU" sz="1758">
              <a:solidFill>
                <a:prstClr val="white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15238" y="911422"/>
            <a:ext cx="2427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«Музыкальные игры»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44" y="2005134"/>
            <a:ext cx="2900568" cy="21754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762" y="2486446"/>
            <a:ext cx="2900568" cy="21754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44" y="4990116"/>
            <a:ext cx="2900568" cy="21754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762" y="5867564"/>
            <a:ext cx="2900568" cy="21754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599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3494" y="2443858"/>
            <a:ext cx="6283786" cy="39869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89899"/>
            <a:endParaRPr lang="ru-RU" sz="1758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40052" y="438912"/>
            <a:ext cx="2377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Показ сказки «Репка»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026" y="6066335"/>
            <a:ext cx="4617948" cy="2667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15" y="1188276"/>
            <a:ext cx="2615184" cy="1542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228" y="1672586"/>
            <a:ext cx="2660888" cy="1542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93" y="3419150"/>
            <a:ext cx="2740918" cy="15712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198" y="3986402"/>
            <a:ext cx="2740918" cy="15728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4605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0" y="2224402"/>
            <a:ext cx="6283786" cy="39869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89899"/>
            <a:endParaRPr lang="ru-RU" sz="1758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3549" y="668454"/>
            <a:ext cx="5540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Сценка на новый лад «Репка» с участием </a:t>
            </a:r>
            <a:r>
              <a:rPr lang="ru-RU" b="1" dirty="0" smtClean="0">
                <a:solidFill>
                  <a:srgbClr val="002060"/>
                </a:solidFill>
              </a:rPr>
              <a:t>родителей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33" y="1696779"/>
            <a:ext cx="2854228" cy="157020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174" y="2602298"/>
            <a:ext cx="3169440" cy="171553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27" y="4512012"/>
            <a:ext cx="3092734" cy="174353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667" y="5689118"/>
            <a:ext cx="3018095" cy="170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61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3494" y="1913655"/>
            <a:ext cx="6283786" cy="39869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tx2"/>
                </a:solidFill>
              </a:rPr>
              <a:t> </a:t>
            </a:r>
            <a:endParaRPr lang="ru-RU" sz="1600" b="1" dirty="0">
              <a:solidFill>
                <a:schemeClr val="tx2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595" y="3228225"/>
            <a:ext cx="6423368" cy="579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89899"/>
            <a:r>
              <a:rPr lang="ru-RU" sz="3164" b="1" i="1" dirty="0">
                <a:solidFill>
                  <a:srgbClr val="F79646">
                    <a:lumMod val="50000"/>
                  </a:srgbClr>
                </a:solidFill>
              </a:rPr>
              <a:t> </a:t>
            </a:r>
            <a:endParaRPr lang="ru-RU" sz="1758" b="1" dirty="0">
              <a:solidFill>
                <a:srgbClr val="00CCFF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20089" y="4648134"/>
            <a:ext cx="4050203" cy="633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889899"/>
            <a:endParaRPr lang="ru-RU" sz="1758" dirty="0">
              <a:solidFill>
                <a:prstClr val="black"/>
              </a:solidFill>
            </a:endParaRPr>
          </a:p>
          <a:p>
            <a:pPr algn="r" defTabSz="889899"/>
            <a:endParaRPr lang="ru-RU" sz="1758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21150" y="64222"/>
            <a:ext cx="30156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</a:rPr>
              <a:t>Работа с родителями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77970" y="486607"/>
            <a:ext cx="1738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Анкетирование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787" y="6142395"/>
            <a:ext cx="2122559" cy="28300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634" y="1056770"/>
            <a:ext cx="1673352" cy="2231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447" y="1035793"/>
            <a:ext cx="1673352" cy="2231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25" y="3833573"/>
            <a:ext cx="2340864" cy="17556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415" y="3770310"/>
            <a:ext cx="2340864" cy="17556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083" y="6420153"/>
            <a:ext cx="3245315" cy="2412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3933290" y="5864894"/>
            <a:ext cx="1892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Обогащение ПРС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33235" y="3349706"/>
            <a:ext cx="1591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Консультации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71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556953"/>
            <a:ext cx="6688614" cy="40300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89899"/>
            <a:endParaRPr lang="ru-RU" sz="1758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0467" y="88924"/>
            <a:ext cx="641814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+mj-lt"/>
              </a:rPr>
              <a:t>Совместная деятельность родителей с детьми </a:t>
            </a:r>
            <a:r>
              <a:rPr lang="ru-RU" b="1" dirty="0" smtClean="0">
                <a:solidFill>
                  <a:srgbClr val="002060"/>
                </a:solidFill>
                <a:latin typeface="+mj-lt"/>
              </a:rPr>
              <a:t>Задание: нарисовать рисунок 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+mj-lt"/>
              </a:rPr>
              <a:t>«Моя любимая сказка».</a:t>
            </a:r>
            <a:endParaRPr lang="ru-RU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761" y="6303709"/>
            <a:ext cx="5601913" cy="2505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67" y="1020523"/>
            <a:ext cx="1645920" cy="2194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347" y="1097280"/>
            <a:ext cx="1645920" cy="2194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252" y="1097280"/>
            <a:ext cx="1645920" cy="2194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50" y="3728608"/>
            <a:ext cx="1721157" cy="22948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966" y="3728609"/>
            <a:ext cx="1721157" cy="2294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008" y="3650336"/>
            <a:ext cx="1721158" cy="22948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4713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3494" y="2498722"/>
            <a:ext cx="6283786" cy="39869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89899"/>
            <a:endParaRPr lang="ru-RU" sz="1758">
              <a:solidFill>
                <a:prstClr val="white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8132" y="413480"/>
            <a:ext cx="58521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 smtClean="0">
                <a:solidFill>
                  <a:schemeClr val="tx2"/>
                </a:solidFill>
                <a:effectLst/>
                <a:latin typeface="+mj-lt"/>
                <a:ea typeface="Times New Roman" panose="02020603050405020304" pitchFamily="18" charset="0"/>
              </a:rPr>
              <a:t>Задание: проиграть с детьми любимую сказку </a:t>
            </a:r>
          </a:p>
          <a:p>
            <a:pPr algn="ctr">
              <a:spcAft>
                <a:spcPts val="0"/>
              </a:spcAft>
            </a:pPr>
            <a:r>
              <a:rPr lang="ru-RU" b="1" dirty="0" smtClean="0">
                <a:solidFill>
                  <a:schemeClr val="tx2"/>
                </a:solidFill>
                <a:effectLst/>
                <a:latin typeface="+mj-lt"/>
                <a:ea typeface="Times New Roman" panose="02020603050405020304" pitchFamily="18" charset="0"/>
              </a:rPr>
              <a:t>«Театр дома» </a:t>
            </a:r>
          </a:p>
          <a:p>
            <a:pPr algn="ctr">
              <a:spcAft>
                <a:spcPts val="0"/>
              </a:spcAft>
            </a:pPr>
            <a:r>
              <a:rPr lang="ru-RU" b="1" dirty="0" smtClean="0">
                <a:solidFill>
                  <a:schemeClr val="tx2"/>
                </a:solidFill>
                <a:effectLst/>
                <a:latin typeface="+mj-lt"/>
                <a:ea typeface="Times New Roman" panose="02020603050405020304" pitchFamily="18" charset="0"/>
              </a:rPr>
              <a:t>(фотоотчёт, выставка в холле детского сада)</a:t>
            </a:r>
            <a:endParaRPr lang="ru-RU" sz="1600" b="1" dirty="0">
              <a:solidFill>
                <a:schemeClr val="tx2"/>
              </a:solidFill>
              <a:effectLst/>
              <a:latin typeface="+mj-lt"/>
              <a:ea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346" y="2157984"/>
            <a:ext cx="2194560" cy="2926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05" y="1609344"/>
            <a:ext cx="1508760" cy="2011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387" y="1609344"/>
            <a:ext cx="1508760" cy="2011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33" y="4047492"/>
            <a:ext cx="1508760" cy="2011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743" y="4200441"/>
            <a:ext cx="1394048" cy="18587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251" y="5733912"/>
            <a:ext cx="2475620" cy="24756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99" y="6492108"/>
            <a:ext cx="1733166" cy="2310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370" y="6527022"/>
            <a:ext cx="1680794" cy="22410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4210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3494" y="2443858"/>
            <a:ext cx="6283786" cy="39869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89899"/>
            <a:endParaRPr lang="ru-RU" sz="1758">
              <a:solidFill>
                <a:prstClr val="white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38" y="2171995"/>
            <a:ext cx="2766543" cy="20620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934" y="2122523"/>
            <a:ext cx="2780358" cy="20620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428" y="5275012"/>
            <a:ext cx="4581144" cy="33722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707690" y="415429"/>
            <a:ext cx="544264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0" cap="none" spc="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Дети-волонтеры группы «</a:t>
            </a:r>
            <a:r>
              <a:rPr lang="ru-RU" sz="2400" b="0" cap="none" spc="0" dirty="0" err="1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Дюймовочки</a:t>
            </a:r>
            <a:r>
              <a:rPr lang="ru-RU" sz="2400" b="0" cap="none" spc="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»</a:t>
            </a:r>
            <a:endParaRPr lang="ru-RU" sz="2400" b="0" cap="none" spc="0" dirty="0">
              <a:ln w="0"/>
              <a:solidFill>
                <a:schemeClr val="tx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04984" y="1407858"/>
            <a:ext cx="404803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cap="none" spc="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Знакомство с произведением А. Барто</a:t>
            </a:r>
            <a:endParaRPr lang="ru-RU" b="1" cap="none" spc="0" dirty="0">
              <a:ln w="0"/>
              <a:solidFill>
                <a:schemeClr val="tx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780545" y="4599397"/>
            <a:ext cx="3098797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cap="none" spc="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Акция «Подари книгу другу»</a:t>
            </a:r>
            <a:endParaRPr lang="ru-RU" b="1" cap="none" spc="0" dirty="0">
              <a:ln w="0"/>
              <a:solidFill>
                <a:schemeClr val="tx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2377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3494" y="2443858"/>
            <a:ext cx="6283786" cy="39869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89899"/>
            <a:endParaRPr lang="ru-RU" sz="1758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87740" y="749808"/>
            <a:ext cx="2643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Показ сказки «Теремок»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08" y="3926637"/>
            <a:ext cx="2614391" cy="14673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224" y="6747607"/>
            <a:ext cx="2614391" cy="13935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99" y="6305206"/>
            <a:ext cx="2706624" cy="14218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32" y="1697253"/>
            <a:ext cx="2660508" cy="14932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548" y="4431656"/>
            <a:ext cx="2523744" cy="14164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764" y="2127027"/>
            <a:ext cx="2590451" cy="1540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4688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3494" y="2443858"/>
            <a:ext cx="6283786" cy="39869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89899"/>
            <a:endParaRPr lang="ru-RU" sz="1758">
              <a:solidFill>
                <a:prstClr val="white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5325" y="665378"/>
            <a:ext cx="50820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+mj-lt"/>
              </a:rPr>
              <a:t>Кукольное представление Приключения в лесу» </a:t>
            </a:r>
          </a:p>
          <a:p>
            <a:pPr algn="ctr"/>
            <a:r>
              <a:rPr lang="ru-RU" b="1" dirty="0" smtClean="0">
                <a:solidFill>
                  <a:schemeClr val="tx2"/>
                </a:solidFill>
                <a:latin typeface="+mj-lt"/>
              </a:rPr>
              <a:t>"</a:t>
            </a:r>
            <a:r>
              <a:rPr lang="ru-RU" b="1" dirty="0">
                <a:solidFill>
                  <a:schemeClr val="tx2"/>
                </a:solidFill>
                <a:latin typeface="+mj-lt"/>
              </a:rPr>
              <a:t>Экология творчества или чудеса из пакета</a:t>
            </a:r>
            <a:r>
              <a:rPr lang="ru-RU" b="1" dirty="0">
                <a:solidFill>
                  <a:schemeClr val="tx2"/>
                </a:solidFill>
              </a:rPr>
              <a:t>"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23" y="1780684"/>
            <a:ext cx="3038856" cy="17093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659" y="4563413"/>
            <a:ext cx="3071369" cy="17276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557" y="7093950"/>
            <a:ext cx="3062861" cy="17276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948" y="2114601"/>
            <a:ext cx="2926080" cy="1645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09" y="4066060"/>
            <a:ext cx="3043470" cy="1711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84" y="6354031"/>
            <a:ext cx="3035039" cy="1711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7079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3494" y="2113491"/>
            <a:ext cx="6283786" cy="39869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89899"/>
            <a:r>
              <a:rPr lang="ru-RU" sz="1758" dirty="0" smtClean="0">
                <a:solidFill>
                  <a:prstClr val="white"/>
                </a:solidFill>
              </a:rPr>
              <a:t>ПАЗ</a:t>
            </a:r>
            <a:endParaRPr lang="ru-RU" sz="1758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07095" y="176578"/>
            <a:ext cx="2361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400" b="1" dirty="0" smtClean="0">
                <a:solidFill>
                  <a:schemeClr val="tx2"/>
                </a:solidFill>
              </a:rPr>
              <a:t>Работа с детьми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64451" y="696659"/>
            <a:ext cx="2377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Знакомство с театром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19944"/>
            <a:ext cx="2450592" cy="13784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700" y="1263095"/>
            <a:ext cx="2450592" cy="13784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179234" y="3031070"/>
            <a:ext cx="2393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«Пальчиковый театр»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219" y="3870131"/>
            <a:ext cx="2005424" cy="14557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496" y="6489926"/>
            <a:ext cx="3212151" cy="2409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20" y="3745902"/>
            <a:ext cx="1377325" cy="18364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996" y="3745901"/>
            <a:ext cx="1380491" cy="18364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2317255" y="5795571"/>
            <a:ext cx="2135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«Кукольный театр»</a:t>
            </a:r>
            <a:endParaRPr lang="ru-RU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22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3494" y="2443858"/>
            <a:ext cx="6283786" cy="39869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89899"/>
            <a:endParaRPr lang="ru-RU" sz="1758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19566" y="329184"/>
            <a:ext cx="2418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Театр «</a:t>
            </a:r>
            <a:r>
              <a:rPr lang="ru-RU" b="1" dirty="0" err="1" smtClean="0">
                <a:solidFill>
                  <a:schemeClr val="tx2"/>
                </a:solidFill>
              </a:rPr>
              <a:t>Тантамаресок</a:t>
            </a:r>
            <a:r>
              <a:rPr lang="ru-RU" b="1" dirty="0" smtClean="0">
                <a:solidFill>
                  <a:schemeClr val="tx2"/>
                </a:solidFill>
              </a:rPr>
              <a:t>»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614" y="3900047"/>
            <a:ext cx="3284539" cy="24634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09" y="1248432"/>
            <a:ext cx="2401295" cy="18009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145" y="911430"/>
            <a:ext cx="1856232" cy="24749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15" y="3777020"/>
            <a:ext cx="2468370" cy="18512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32" y="6985089"/>
            <a:ext cx="2329016" cy="17931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424" y="6985088"/>
            <a:ext cx="2390868" cy="17931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801400" y="6178785"/>
            <a:ext cx="1673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Театр «Масок»</a:t>
            </a:r>
            <a:endParaRPr lang="ru-RU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0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19095</TotalTime>
  <Words>181</Words>
  <Application>Microsoft Office PowerPoint</Application>
  <PresentationFormat>Лист Letter (8,5x11")</PresentationFormat>
  <Paragraphs>44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Adminr</cp:lastModifiedBy>
  <cp:revision>42</cp:revision>
  <cp:lastPrinted>2023-06-07T10:41:53Z</cp:lastPrinted>
  <dcterms:created xsi:type="dcterms:W3CDTF">2023-04-07T07:56:36Z</dcterms:created>
  <dcterms:modified xsi:type="dcterms:W3CDTF">2023-10-16T14:38:02Z</dcterms:modified>
</cp:coreProperties>
</file>