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30"/>
  </p:notesMasterIdLst>
  <p:sldIdLst>
    <p:sldId id="271" r:id="rId4"/>
    <p:sldId id="257" r:id="rId5"/>
    <p:sldId id="258" r:id="rId6"/>
    <p:sldId id="261" r:id="rId7"/>
    <p:sldId id="260" r:id="rId8"/>
    <p:sldId id="282" r:id="rId9"/>
    <p:sldId id="281" r:id="rId10"/>
    <p:sldId id="295" r:id="rId11"/>
    <p:sldId id="262" r:id="rId12"/>
    <p:sldId id="264" r:id="rId13"/>
    <p:sldId id="265" r:id="rId14"/>
    <p:sldId id="266" r:id="rId15"/>
    <p:sldId id="267" r:id="rId16"/>
    <p:sldId id="268" r:id="rId17"/>
    <p:sldId id="286" r:id="rId18"/>
    <p:sldId id="287" r:id="rId19"/>
    <p:sldId id="288" r:id="rId20"/>
    <p:sldId id="296" r:id="rId21"/>
    <p:sldId id="289" r:id="rId22"/>
    <p:sldId id="291" r:id="rId23"/>
    <p:sldId id="292" r:id="rId24"/>
    <p:sldId id="293" r:id="rId25"/>
    <p:sldId id="294" r:id="rId26"/>
    <p:sldId id="273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6600"/>
    <a:srgbClr val="FF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069" y="-5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0B331-B086-4C8F-9E29-152DD261B98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66B47-8EA5-479D-B914-BACD92F56F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5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9A673-BBE8-4FC4-8819-C0FF60E3C3E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4.png"/><Relationship Id="rId7" Type="http://schemas.openxmlformats.org/officeDocument/2006/relationships/image" Target="../media/image2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towords.ru/pics_max/images_2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" y="548680"/>
            <a:ext cx="9144000" cy="583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reporter</a:t>
            </a:r>
            <a:endParaRPr lang="ru-RU" sz="8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53b5a3443fef4781983c09140a3e67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6363034" cy="5036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newsreader</a:t>
            </a:r>
            <a:endParaRPr lang="ru-RU" sz="8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r0_244_4770_2936_w1200_h678_fma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424936" cy="47530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editor</a:t>
            </a:r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Life of a Journalist - NowBuzz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772816"/>
            <a:ext cx="8064896" cy="4755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presenter</a:t>
            </a:r>
            <a:endParaRPr lang="ru-RU" sz="8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Иван Ургант попал в ДТП - ЗНАЙ Ю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5574" y="332656"/>
            <a:ext cx="8808913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sound engineer</a:t>
            </a: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Audio Technician Career Outlook | Be On Ai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628800"/>
            <a:ext cx="7511554" cy="5010206"/>
          </a:xfrm>
          <a:prstGeom prst="rect">
            <a:avLst/>
          </a:prstGeom>
          <a:noFill/>
        </p:spPr>
      </p:pic>
      <p:sp>
        <p:nvSpPr>
          <p:cNvPr id="26626" name="AutoShape 2" descr="Best Headphones for Audio and Sound Engine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1" y="260648"/>
            <a:ext cx="6366309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were today’s headlines. And now it’s over to Jenny for the weather forecast.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24460"/>
            <a:ext cx="6372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4207" y="560033"/>
            <a:ext cx="2760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newsreader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80" y="2924944"/>
            <a:ext cx="6372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Larry Forester, live from Glasgow.</a:t>
            </a:r>
            <a:r>
              <a:rPr lang="en-US" sz="3200" dirty="0"/>
              <a:t> 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8340"/>
            <a:ext cx="637220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now everybody get ready to welcome Britney Spears!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Britney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69459"/>
            <a:ext cx="6372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sound quality is not very good.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8680" y="1962904"/>
            <a:ext cx="2760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editor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3140387"/>
            <a:ext cx="2760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reporter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7624" y="4244020"/>
            <a:ext cx="276000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engineer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995" y="5661248"/>
            <a:ext cx="2760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presenter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553" y="1230003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561" y="6120450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577" y="3445890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5209" y="1223841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091947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5468" y="4983451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88640"/>
            <a:ext cx="223224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 5 p 112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ytimg.com/vi/djS6r5d5j4k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73" y="1090448"/>
            <a:ext cx="4337725" cy="24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7695" y="228694"/>
            <a:ext cx="2160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sitcom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3676137"/>
            <a:ext cx="432048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eather forecast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173" y="167138"/>
            <a:ext cx="3600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news report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v1.popcornnews.ru/upload/editor/Geroi_seriala_Druzya_obyedinyatsya_21_fevralya_8_foto_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75464"/>
            <a:ext cx="4035449" cy="22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ytimg.com/vi/ZFEQVQafvjg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15" y="4529602"/>
            <a:ext cx="4180337" cy="23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14074" y="105583"/>
            <a:ext cx="100811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4953" y="5280811"/>
            <a:ext cx="100811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44" y="457300"/>
            <a:ext cx="100811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07-80-unit-7d-ex.-5-p.-112-convert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7" y="5577650"/>
            <a:ext cx="1021522" cy="10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9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key Cokey - Song Download from Let's Dance! Action Songs @ JioSaa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08" y="44624"/>
            <a:ext cx="681337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4fm_net___48169_53444_49548_45380_45800_bts_-_dynamite_edm_remix__4562786308450273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21.5744" end="132625.84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8716" y="5461397"/>
            <a:ext cx="1396603" cy="13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954"/>
            <a:ext cx="9144000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calm her down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arenR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were released into the wild again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just going to be a routine call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help the mother koala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they go straight for it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on their own for very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the stress hadn’t done any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18679"/>
            <a:ext cx="9169378" cy="310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успокоить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снова выпущены на свободу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очередной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рутинный звонок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маме коале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идут по прямо к нему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течение долгого времени)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нанес какого-либо ущерба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2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&amp;M's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39453"/>
            <a:ext cx="5436096" cy="33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67544" y="243279"/>
            <a:ext cx="1656184" cy="1584176"/>
            <a:chOff x="467544" y="243278"/>
            <a:chExt cx="1656184" cy="1584176"/>
          </a:xfrm>
        </p:grpSpPr>
        <p:sp>
          <p:nvSpPr>
            <p:cNvPr id="4" name="Овал 3"/>
            <p:cNvSpPr/>
            <p:nvPr/>
          </p:nvSpPr>
          <p:spPr>
            <a:xfrm>
              <a:off x="467544" y="243278"/>
              <a:ext cx="1656184" cy="15841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7544" y="371231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699792" y="243708"/>
            <a:ext cx="1656184" cy="1584176"/>
            <a:chOff x="2699792" y="243708"/>
            <a:chExt cx="1656184" cy="1584176"/>
          </a:xfrm>
        </p:grpSpPr>
        <p:sp>
          <p:nvSpPr>
            <p:cNvPr id="7" name="Овал 6"/>
            <p:cNvSpPr/>
            <p:nvPr/>
          </p:nvSpPr>
          <p:spPr>
            <a:xfrm>
              <a:off x="2699792" y="243708"/>
              <a:ext cx="1656184" cy="158417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99792" y="371661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004048" y="256741"/>
            <a:ext cx="1656184" cy="1584176"/>
            <a:chOff x="5004048" y="256740"/>
            <a:chExt cx="1656184" cy="1584176"/>
          </a:xfrm>
        </p:grpSpPr>
        <p:sp>
          <p:nvSpPr>
            <p:cNvPr id="9" name="Овал 8"/>
            <p:cNvSpPr/>
            <p:nvPr/>
          </p:nvSpPr>
          <p:spPr>
            <a:xfrm>
              <a:off x="5004048" y="256740"/>
              <a:ext cx="1656184" cy="1584176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8" y="384693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228184" y="2004977"/>
            <a:ext cx="1656184" cy="1584176"/>
            <a:chOff x="6228184" y="2004974"/>
            <a:chExt cx="1656184" cy="1584176"/>
          </a:xfrm>
        </p:grpSpPr>
        <p:sp>
          <p:nvSpPr>
            <p:cNvPr id="11" name="Овал 10"/>
            <p:cNvSpPr/>
            <p:nvPr/>
          </p:nvSpPr>
          <p:spPr>
            <a:xfrm>
              <a:off x="6228184" y="2004974"/>
              <a:ext cx="1656184" cy="158417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8184" y="2132927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475656" y="2007414"/>
            <a:ext cx="1656184" cy="1584176"/>
            <a:chOff x="1475656" y="2007412"/>
            <a:chExt cx="1656184" cy="1584176"/>
          </a:xfrm>
        </p:grpSpPr>
        <p:sp>
          <p:nvSpPr>
            <p:cNvPr id="13" name="Овал 12"/>
            <p:cNvSpPr/>
            <p:nvPr/>
          </p:nvSpPr>
          <p:spPr>
            <a:xfrm>
              <a:off x="1475656" y="2007412"/>
              <a:ext cx="1656184" cy="1584176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75656" y="2135365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851920" y="1990726"/>
            <a:ext cx="1656184" cy="1584176"/>
            <a:chOff x="3851920" y="1990724"/>
            <a:chExt cx="1656184" cy="1584176"/>
          </a:xfrm>
        </p:grpSpPr>
        <p:sp>
          <p:nvSpPr>
            <p:cNvPr id="15" name="Овал 14"/>
            <p:cNvSpPr/>
            <p:nvPr/>
          </p:nvSpPr>
          <p:spPr>
            <a:xfrm>
              <a:off x="3851920" y="1990724"/>
              <a:ext cx="1656184" cy="1584176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51920" y="2118677"/>
              <a:ext cx="165618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50280" y="1717428"/>
            <a:ext cx="91440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do?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717430"/>
            <a:ext cx="91440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food do you like?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50280" y="1719869"/>
            <a:ext cx="9144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706725"/>
            <a:ext cx="91440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707415"/>
            <a:ext cx="9144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sport?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1" y="1706725"/>
            <a:ext cx="9144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got in your school bag?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1762"/>
            <a:ext cx="6951878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556792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492896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3095444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4005064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4581128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5445224"/>
            <a:ext cx="3461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20" y="1"/>
            <a:ext cx="18970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 2 p 112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98" y="1844824"/>
            <a:ext cx="903649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types of media are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important.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interesting profession for me is … </a:t>
            </a:r>
            <a:endParaRPr lang="ru-RU" sz="4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7440" y="404663"/>
            <a:ext cx="561662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Speaking!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Английский speaking: полезные ресурсы про которые вы не знали | Пикаб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10" y="4475192"/>
            <a:ext cx="4229790" cy="23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060848"/>
            <a:ext cx="835292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1 – ex 1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2 – ex 2</a:t>
            </a:r>
          </a:p>
        </p:txBody>
      </p:sp>
    </p:spTree>
    <p:extLst>
      <p:ext uri="{BB962C8B-B14F-4D97-AF65-F5344CB8AC3E}">
        <p14:creationId xmlns:p14="http://schemas.microsoft.com/office/powerpoint/2010/main" val="31841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268760"/>
            <a:ext cx="6984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the lesson! </a:t>
            </a:r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36904" cy="9144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chemeClr val="tx1"/>
                </a:solidFill>
              </a:rPr>
              <a:t>Game!</a:t>
            </a:r>
            <a:br>
              <a:rPr lang="en-US" sz="9600" b="1" dirty="0" smtClean="0">
                <a:solidFill>
                  <a:schemeClr val="tx1"/>
                </a:solidFill>
              </a:rPr>
            </a:br>
            <a:r>
              <a:rPr lang="en-US" sz="9600" b="1" dirty="0" smtClean="0">
                <a:solidFill>
                  <a:schemeClr val="tx1"/>
                </a:solidFill>
              </a:rPr>
              <a:t>Find a dollar!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Index of /millionaire-money-game/mo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179">
            <a:off x="2452662" y="3116222"/>
            <a:ext cx="4166711" cy="38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ndex of /millionaire-money-game/mo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179">
            <a:off x="1115819" y="4605284"/>
            <a:ext cx="2181504" cy="19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5" descr="053b5a3443fef4781983c09140a3e6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5163" y="2393043"/>
            <a:ext cx="2698140" cy="2135731"/>
          </a:xfrm>
          <a:prstGeom prst="rect">
            <a:avLst/>
          </a:prstGeom>
        </p:spPr>
      </p:pic>
      <p:pic>
        <p:nvPicPr>
          <p:cNvPr id="6" name="Picture 2" descr="Life of a Journalist - NowBuzz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6631"/>
            <a:ext cx="3706959" cy="2185745"/>
          </a:xfrm>
          <a:prstGeom prst="rect">
            <a:avLst/>
          </a:prstGeom>
          <a:noFill/>
        </p:spPr>
      </p:pic>
      <p:pic>
        <p:nvPicPr>
          <p:cNvPr id="7" name="Picture 4" descr="Audio Technician Career Outlook | Be On 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653136"/>
            <a:ext cx="3176631" cy="2118813"/>
          </a:xfrm>
          <a:prstGeom prst="rect">
            <a:avLst/>
          </a:prstGeom>
          <a:noFill/>
        </p:spPr>
      </p:pic>
      <p:pic>
        <p:nvPicPr>
          <p:cNvPr id="8" name="Содержимое 6" descr="15221366111392955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0669" y="2492926"/>
            <a:ext cx="3456384" cy="2035848"/>
          </a:xfrm>
          <a:prstGeom prst="rect">
            <a:avLst/>
          </a:prstGeom>
        </p:spPr>
      </p:pic>
      <p:pic>
        <p:nvPicPr>
          <p:cNvPr id="9" name="Picture 2" descr="Иван Ургант попал в ДТП - ЗНАЙ Ю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644856"/>
            <a:ext cx="3910102" cy="2199432"/>
          </a:xfrm>
          <a:prstGeom prst="rect">
            <a:avLst/>
          </a:prstGeom>
          <a:noFill/>
        </p:spPr>
      </p:pic>
      <p:pic>
        <p:nvPicPr>
          <p:cNvPr id="10" name="Содержимое 5" descr="r0_244_4770_2936_w1200_h678_fma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193" y="79855"/>
            <a:ext cx="3939476" cy="22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Иван Ургант попал в ДТП - ЗНАЙ Ю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644856"/>
            <a:ext cx="3910102" cy="2199432"/>
          </a:xfrm>
          <a:prstGeom prst="rect">
            <a:avLst/>
          </a:prstGeom>
          <a:noFill/>
        </p:spPr>
      </p:pic>
      <p:pic>
        <p:nvPicPr>
          <p:cNvPr id="11" name="Picture 2" descr="Index of /millionaire-money-game/mob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179">
            <a:off x="1564385" y="2385114"/>
            <a:ext cx="2181504" cy="19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5" descr="053b5a3443fef4781983c09140a3e67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5163" y="2393043"/>
            <a:ext cx="2698140" cy="2135731"/>
          </a:xfrm>
          <a:prstGeom prst="rect">
            <a:avLst/>
          </a:prstGeom>
        </p:spPr>
      </p:pic>
      <p:pic>
        <p:nvPicPr>
          <p:cNvPr id="6" name="Picture 2" descr="Life of a Journalist - NowBuzz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16631"/>
            <a:ext cx="3706959" cy="2185745"/>
          </a:xfrm>
          <a:prstGeom prst="rect">
            <a:avLst/>
          </a:prstGeom>
          <a:noFill/>
        </p:spPr>
      </p:pic>
      <p:pic>
        <p:nvPicPr>
          <p:cNvPr id="7" name="Picture 4" descr="Audio Technician Career Outlook | Be On A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653136"/>
            <a:ext cx="3176631" cy="2118813"/>
          </a:xfrm>
          <a:prstGeom prst="rect">
            <a:avLst/>
          </a:prstGeom>
          <a:noFill/>
        </p:spPr>
      </p:pic>
      <p:pic>
        <p:nvPicPr>
          <p:cNvPr id="8" name="Содержимое 6" descr="15221366111392955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30669" y="2492926"/>
            <a:ext cx="3456384" cy="2035848"/>
          </a:xfrm>
          <a:prstGeom prst="rect">
            <a:avLst/>
          </a:prstGeom>
        </p:spPr>
      </p:pic>
      <p:pic>
        <p:nvPicPr>
          <p:cNvPr id="10" name="Содержимое 5" descr="r0_244_4770_2936_w1200_h678_fma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193" y="79855"/>
            <a:ext cx="3939476" cy="22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3528" y="2553884"/>
            <a:ext cx="2748274" cy="1785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is a fire-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fighter. Where does 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564904"/>
            <a:ext cx="2736304" cy="180020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school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5720" y="357166"/>
            <a:ext cx="2786082" cy="178595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At a hospital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86116" y="2500306"/>
            <a:ext cx="2786082" cy="18573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She is a postman. Where does she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57554" y="4786322"/>
            <a:ext cx="2786082" cy="1785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She is a cashier. Where does she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75856" y="2492896"/>
            <a:ext cx="2786082" cy="185738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police </a:t>
            </a:r>
          </a:p>
          <a:p>
            <a:pPr algn="ctr"/>
            <a:r>
              <a:rPr lang="en-US" sz="44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s</a:t>
            </a:r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tation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4786322"/>
            <a:ext cx="2786082" cy="178595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hospital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158" y="4714884"/>
            <a:ext cx="2714644" cy="18038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is a waiter. Where does 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639" y="4723814"/>
            <a:ext cx="2786082" cy="183952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On a farm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15074" y="2500306"/>
            <a:ext cx="2786082" cy="18573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is a teacher. Where does 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57950" y="4786322"/>
            <a:ext cx="2643206" cy="1714512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86116" y="357165"/>
            <a:ext cx="2786082" cy="17502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is a farmer. Where does 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86116" y="357166"/>
            <a:ext cx="2786082" cy="1785950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shop  </a:t>
            </a:r>
            <a:endParaRPr lang="ru-RU" sz="5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15074" y="357166"/>
            <a:ext cx="2786082" cy="1785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is a police officer. Where does 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15074" y="357166"/>
            <a:ext cx="2786082" cy="1785950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fire station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6512" y="4786322"/>
            <a:ext cx="2714644" cy="1785950"/>
          </a:xfrm>
          <a:prstGeom prst="roundRect">
            <a:avLst/>
          </a:prstGeom>
          <a:blipFill>
            <a:blip r:embed="rId10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post office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5720" y="357166"/>
            <a:ext cx="2786082" cy="1785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She is a doctor. Where does she work?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39963" y="2505167"/>
            <a:ext cx="2736304" cy="1872208"/>
          </a:xfrm>
          <a:prstGeom prst="roundRect">
            <a:avLst/>
          </a:prstGeom>
          <a:blipFill>
            <a:blip r:embed="rId11" cstate="print"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At a </a:t>
            </a:r>
            <a:r>
              <a:rPr lang="en-US" sz="40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restaurant</a:t>
            </a:r>
            <a:r>
              <a:rPr lang="en-US" sz="44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</a:rPr>
              <a:t> </a:t>
            </a:r>
            <a:endParaRPr lang="ru-RU" sz="44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 animBg="1"/>
      <p:bldP spid="9" grpId="0" animBg="1"/>
      <p:bldP spid="12" grpId="0" animBg="1"/>
      <p:bldP spid="2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008" y="523999"/>
            <a:ext cx="244827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TV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6464" y="903039"/>
            <a:ext cx="345638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newspapers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204864"/>
            <a:ext cx="367240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magazine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2564904"/>
            <a:ext cx="338437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the Internet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3717032"/>
            <a:ext cx="29523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radio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Реєстрація Інформаційного агенства - Юридична Компанія у Києві OLSON (ОЛСОН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43622"/>
            <a:ext cx="3693790" cy="351437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5445224"/>
            <a:ext cx="514806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media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obs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ин на доске scho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" y="1196752"/>
            <a:ext cx="2834589" cy="276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We will … </a:t>
            </a:r>
            <a:endParaRPr lang="ru-RU" sz="8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52" name="Picture 4" descr="Как преодолеть языковой барьер и начать говорить на английском — Наши в С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744416" cy="25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азличия между синонимами learn, study, cram, know, scrutinize, educate,  bring up, teach, train, drill, examine ‹ Инглек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66" y="3448049"/>
            <a:ext cx="5715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Shankly Quote: “My life is my work. My work is my life.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20885"/>
            <a:ext cx="12154871" cy="68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стольная игра, Green School Board, зеленая и коричневая классная доска,  прямоугольник, школьный клипарт, доска образовани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61" y1="4243" x2="7174" y2="93918"/>
                        <a14:foregroundMark x1="10761" y1="93352" x2="91957" y2="93352"/>
                        <a14:foregroundMark x1="89891" y1="69731" x2="78804" y2="68883"/>
                        <a14:foregroundMark x1="71413" y1="87977" x2="37391" y2="89250"/>
                        <a14:foregroundMark x1="27609" y1="82603" x2="21196" y2="80622"/>
                        <a14:foregroundMark x1="94022" y1="88543" x2="61957" y2="90099"/>
                        <a14:foregroundMark x1="23696" y1="82744" x2="19674" y2="81188"/>
                        <a14:foregroundMark x1="93152" y1="6789" x2="93152" y2="86280"/>
                        <a14:foregroundMark x1="89565" y1="5658" x2="10978" y2="4950"/>
                        <a14:foregroundMark x1="88587" y1="61386" x2="60978" y2="9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42"/>
            <a:ext cx="9144000" cy="70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91541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Wednesday, the 7</a:t>
            </a:r>
            <a:r>
              <a:rPr lang="en-US" sz="4000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th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of April.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Classwork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director</a:t>
            </a:r>
            <a:endParaRPr lang="ru-RU" sz="8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522136611139295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280920" cy="487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679</TotalTime>
  <Words>397</Words>
  <Application>Microsoft Office PowerPoint</Application>
  <PresentationFormat>Экран (4:3)</PresentationFormat>
  <Paragraphs>98</Paragraphs>
  <Slides>26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Воздушный поток</vt:lpstr>
      <vt:lpstr>Аптека</vt:lpstr>
      <vt:lpstr>1_Аптека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 will … </vt:lpstr>
      <vt:lpstr>Презентация PowerPoint</vt:lpstr>
      <vt:lpstr>Презентация PowerPoint</vt:lpstr>
      <vt:lpstr>director</vt:lpstr>
      <vt:lpstr>reporter</vt:lpstr>
      <vt:lpstr>newsreader</vt:lpstr>
      <vt:lpstr>editor</vt:lpstr>
      <vt:lpstr>presenter</vt:lpstr>
      <vt:lpstr>sound engineer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Game! Find a dollar!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Пользователь Windows</cp:lastModifiedBy>
  <cp:revision>49</cp:revision>
  <dcterms:created xsi:type="dcterms:W3CDTF">2021-04-05T18:08:09Z</dcterms:created>
  <dcterms:modified xsi:type="dcterms:W3CDTF">2022-11-29T18:30:21Z</dcterms:modified>
</cp:coreProperties>
</file>