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7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1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00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15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91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7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0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1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9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5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C74D5-7C3E-4C10-BE96-FE3B59246157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143A-5370-4934-A7F8-EFDB92165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51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05131"/>
          </a:xfrm>
        </p:spPr>
        <p:txBody>
          <a:bodyPr>
            <a:normAutofit/>
          </a:bodyPr>
          <a:lstStyle/>
          <a:p>
            <a:r>
              <a:rPr lang="de-D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TIERE UND PFLANZEN</a:t>
            </a:r>
            <a:br>
              <a:rPr lang="de-D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BEI UNS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REGTI</a:t>
            </a:r>
          </a:p>
          <a:p>
            <a:pPr marL="0" indent="0">
              <a:buNone/>
            </a:pPr>
            <a:endParaRPr lang="de-D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TIGER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470" y="2147889"/>
            <a:ext cx="3538818" cy="237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1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ELGI</a:t>
            </a:r>
          </a:p>
          <a:p>
            <a:pPr marL="0" indent="0">
              <a:buNone/>
            </a:pPr>
            <a:endParaRPr lang="de-D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IGEL -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330" y="2138083"/>
            <a:ext cx="3144650" cy="24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HRE</a:t>
            </a:r>
          </a:p>
          <a:p>
            <a:pPr marL="0" indent="0">
              <a:buNone/>
            </a:pPr>
            <a:endParaRPr lang="de-D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 -e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271" y="2068605"/>
            <a:ext cx="3277129" cy="309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IDWSWNECILH</a:t>
            </a:r>
          </a:p>
          <a:p>
            <a:pPr marL="0" indent="0">
              <a:buNone/>
            </a:pPr>
            <a:endParaRPr lang="de-D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WILDSCHWEIN 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823" y="2562757"/>
            <a:ext cx="4431105" cy="286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7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SEHA</a:t>
            </a:r>
          </a:p>
          <a:p>
            <a:pPr marL="0" indent="0">
              <a:buNone/>
            </a:pPr>
            <a:endParaRPr lang="de-D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de-D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HASE 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541" y="1512701"/>
            <a:ext cx="3348318" cy="334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8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Tiere im Winter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 Höhle (n) machen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нору делать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Blättern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из листьев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Vorräte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запасы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Nüssen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из орехов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chützen (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te,t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защищать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Kälte und Schnee schützen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защищать от холода и снега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 Körpertemperatur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температура тела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Winterfell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зимний мех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Mein Ausflug in den Winterwald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den Winterwald spazieren gehen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viele Tiere (nicht) sehen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Eichhörnchen - keinen Winterschlaf halten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dickes Fell  bekommen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Vorräte machen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eine Höhle aus Blätter machen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viel im Sommer und im Herbst fressen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 Winter nicht rausgehen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0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112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TIERE UND PFLANZEN   BEI UNS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Tiere im Winter</vt:lpstr>
      <vt:lpstr>Mein Ausflug in den Winterwald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TIERE UND PFLANZE BEI UNS</dc:title>
  <dc:creator>пк</dc:creator>
  <cp:lastModifiedBy>пк</cp:lastModifiedBy>
  <cp:revision>12</cp:revision>
  <dcterms:created xsi:type="dcterms:W3CDTF">2023-04-30T19:10:08Z</dcterms:created>
  <dcterms:modified xsi:type="dcterms:W3CDTF">2023-04-30T20:46:11Z</dcterms:modified>
</cp:coreProperties>
</file>