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61" r:id="rId12"/>
    <p:sldId id="271" r:id="rId13"/>
    <p:sldId id="262" r:id="rId14"/>
    <p:sldId id="263" r:id="rId15"/>
    <p:sldId id="283" r:id="rId16"/>
    <p:sldId id="272" r:id="rId17"/>
    <p:sldId id="276" r:id="rId18"/>
    <p:sldId id="277" r:id="rId19"/>
    <p:sldId id="282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ткрытый урок\ship-map-paper-souvenirs-750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8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 называли царя Петра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Грозный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Мудрый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Преобразователь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открытый урок\1593746184_62-p-foni-na-temu-russkogo-yazika-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29600" cy="5256584"/>
          </a:xfrm>
        </p:spPr>
        <p:txBody>
          <a:bodyPr/>
          <a:lstStyle/>
          <a:p>
            <a:r>
              <a:rPr lang="ru-RU" dirty="0" smtClean="0"/>
              <a:t>Ключ к ответам: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1-б, 2-а, 3-в, 4-а, 5-а, 6-в, 7-б, 8-в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>«5» - 1 ошибка</a:t>
            </a:r>
            <a:br>
              <a:rPr lang="ru-RU" b="1" dirty="0" smtClean="0"/>
            </a:br>
            <a:r>
              <a:rPr lang="ru-RU" b="1" dirty="0" smtClean="0"/>
              <a:t>«4» – 2 ошибки</a:t>
            </a:r>
            <a:br>
              <a:rPr lang="ru-RU" b="1" dirty="0" smtClean="0"/>
            </a:br>
            <a:r>
              <a:rPr lang="ru-RU" b="1" dirty="0" smtClean="0"/>
              <a:t>«3» – 3 ошибки</a:t>
            </a:r>
            <a:br>
              <a:rPr lang="ru-RU" b="1" dirty="0" smtClean="0"/>
            </a:br>
            <a:r>
              <a:rPr lang="ru-RU" b="1" dirty="0" smtClean="0"/>
              <a:t>«2» -    более 3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8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Тема урока: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«Петр Великий»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ткрытый урок\1593746184_62-p-foni-na-temu-russkogo-yazika-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8" y="-1579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5"/>
            <a:ext cx="8229600" cy="396044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Цель урока: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знакомство с жизнью Петра</a:t>
            </a:r>
            <a:r>
              <a:rPr lang="en-US" b="1" dirty="0" smtClean="0"/>
              <a:t> 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57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User\Desktop\открытый урок\1593746184_62-p-foni-na-temu-russkogo-yazika-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открытый урок\1920x1152_0xac120003_741345002164423747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7" y="764704"/>
            <a:ext cx="78008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открытый урок\1593746184_62-p-foni-na-temu-russkogo-yazika-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8" y="-1579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ФИЗКУЛЬТМИНУТКА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Два! Три!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теперь Петра полки!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Флот плывёт к родной земле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на каждом корабле.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теперь Петра полки!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Раз! Два! Три!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ладонь к глазам приставим,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Поворачиваясь вправо,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Оглядимся величаво,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налево надо тоже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направо, и еще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Через левое плечо.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Два! Три!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теперь Петра полки!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22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открытый урок\fce7d2c38d7977b531f33c0f105585cb5f7b8a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Почему Петра </a:t>
            </a:r>
            <a:r>
              <a:rPr lang="en-US" sz="8000" b="1" dirty="0" smtClean="0">
                <a:solidFill>
                  <a:srgbClr val="FF0000"/>
                </a:solidFill>
              </a:rPr>
              <a:t>I</a:t>
            </a:r>
            <a:r>
              <a:rPr lang="ru-RU" sz="8000" b="1" dirty="0" smtClean="0">
                <a:solidFill>
                  <a:srgbClr val="FF0000"/>
                </a:solidFill>
              </a:rPr>
              <a:t> прозвали «Великим»?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открытый урок\1593746184_62-p-foni-na-temu-russkogo-yazika-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328592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    МОЗГОВОЙ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            ШТУРМ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7411" name="Picture 3" descr="C:\Users\User\Desktop\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042653" cy="19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8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 называли царя Петра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Грозный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Мудрый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Преобразователь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БЛИЦ ОПРОС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Тема урока: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«Петр Великий»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открытый урок\637dfab242444a4dafee749dd7f12820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Кто призвал русских людей постоять за родную землю?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 smtClean="0"/>
              <a:t>А. Александр Невский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 smtClean="0"/>
              <a:t>Б. Кузьма Минин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 smtClean="0"/>
              <a:t>В. Дмитрий Донской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042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 каком городе это произошло?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Нижний Новгород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Екатеринбург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Москва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Что создали для борьбы с врагами?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народный фронт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народное собрание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народное ополчение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Кого пригласили возглавить народное ополчение?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Князя Дмитрия Пожарского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Ермака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Ивана </a:t>
            </a:r>
            <a:r>
              <a:rPr lang="en-US" sz="4000" b="1" dirty="0" smtClean="0"/>
              <a:t>III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Когда народное ополчение двинулось к Москве?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1612г.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1613г.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1611г.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6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Когда в России начали править цари из рода Романовых?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1564г.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1612г.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1613г.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ткрытый урок\1593746184_62-p-foni-na-temu-russkogo-yazika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"/>
            <a:ext cx="9525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7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Какой праздник отмечается в современной России в память о событиях 1612 года?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А. </a:t>
            </a:r>
            <a:r>
              <a:rPr lang="ru-RU" sz="4000" b="1" dirty="0" smtClean="0"/>
              <a:t>День России – 12 июня 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Б. </a:t>
            </a:r>
            <a:r>
              <a:rPr lang="ru-RU" sz="4000" b="1" dirty="0" smtClean="0"/>
              <a:t>День народного единства – 4 ноября</a:t>
            </a:r>
            <a:endParaRPr lang="ru-RU" sz="40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В. </a:t>
            </a:r>
            <a:r>
              <a:rPr lang="ru-RU" sz="4000" b="1" dirty="0" smtClean="0"/>
              <a:t>День Конституции – 12 декабря</a:t>
            </a: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231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Ключ к ответам: 1-б, 2-а, 3-в, 4-а, 5-а, 6-в, 7-б, 8-в «5» - 1 ошибка «4» – 2 ошибки «3» – 3 ошибки «2» -    более 3 </vt:lpstr>
      <vt:lpstr>Тема урока:</vt:lpstr>
      <vt:lpstr>Цель урока:  знакомство с жизнью Петра I</vt:lpstr>
      <vt:lpstr>Презентация PowerPoint</vt:lpstr>
      <vt:lpstr>ФИЗКУЛЬТМИНУТКА Дружно встали. Раз! Два! Три! Мы теперь Петра полки! Флот плывёт к родной земле Флаг на каждом корабле. Мы теперь Петра полки!  Раз! Два! Три! Мы ладонь к глазам приставим,  Поворачиваясь вправо, Оглядимся величаво,  И налево надо тоже  И направо, и еще  Через левое плечо. Раз! Два! Три! Мы теперь Петра полки!  </vt:lpstr>
      <vt:lpstr>Презентация PowerPoint</vt:lpstr>
      <vt:lpstr>Презентация PowerPoint</vt:lpstr>
      <vt:lpstr>    МОЗГОВОЙ              ШТУРМ</vt:lpstr>
      <vt:lpstr>8 вопрос</vt:lpstr>
      <vt:lpstr>Тема урока: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</cp:lastModifiedBy>
  <cp:revision>40</cp:revision>
  <dcterms:created xsi:type="dcterms:W3CDTF">2023-03-07T23:43:46Z</dcterms:created>
  <dcterms:modified xsi:type="dcterms:W3CDTF">2023-03-09T14:48:43Z</dcterms:modified>
</cp:coreProperties>
</file>