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603485561_53-p-fon-dlya-prezentatsii-powerpoint-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8278688" cy="532859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адвент-календаря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Фидбэк-клип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(на 7 дней)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4725144"/>
            <a:ext cx="3456384" cy="18002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Ю.В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Файрузова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старший воспитатель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03485561_53-p-fon-dlya-prezentatsii-powerpoint-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3312368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Фидбэк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клип способствует повышению педагогической компетенции родителей в организации образовательного процесса в условиях семьи.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03485561_53-p-fon-dlya-prezentatsii-powerpoint-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Адвент-календарь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Фидбэк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клип»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 форма  работы, направленная на осуществление обратной связи между ДОУ и семьёй обучающихся с помощью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видеотехнологий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изучения или закрепления учебного материала и повышения мотивации к самостоятельной деятельности в условиях семьи.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03485561_53-p-fon-dlya-prezentatsii-powerpoint-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1-й день</a:t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Адаптационный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«Живая афиша»</a:t>
            </a: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диагностическая работа 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(вводный часть)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познакомить родителей с понятиями  </a:t>
            </a:r>
            <a:r>
              <a:rPr lang="ru-RU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фидбэк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клип,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найти единомышленников, предоставить площадку для совместной работы.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WhatsApp Image 2022-03-27 at 21.51.2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573016"/>
            <a:ext cx="3133787" cy="29316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03485561_53-p-fon-dlya-prezentatsii-powerpoint-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2-й день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Воспроизводящий 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фидбэк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клип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педагог снимает и монтирует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фидбэк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клип «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Нейроупражнения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детей», которое размещает на  платформе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Padlet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для просмотра родителей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WhatsApp Image 2022-03-27 at 18.43.26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501008"/>
            <a:ext cx="2160240" cy="244827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WhatsApp Image 2022-03-30 at 21.36.2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3284984"/>
            <a:ext cx="2232248" cy="268153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03485561_53-p-fon-dlya-prezentatsii-powerpoint-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39248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3-й день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Воспроизводящий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фидбэк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клип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дети выполняют задание «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Нейроупражнения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детей» в условиях семьи воспроизводят по образцу;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родители снимают видеоотчёт и отправляют педагогу.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Рисунок 3" descr="WhatsApp Image 2022-03-27 at 18.43.26 (6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645024"/>
            <a:ext cx="2088232" cy="237626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WhatsApp Image 2022-03-27 at 18.43.26 (8)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3501008"/>
            <a:ext cx="1625608" cy="256490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WhatsApp Image 2022-03-27 at 18.43.26 (3)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3645024"/>
            <a:ext cx="2088232" cy="237626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03485561_53-p-fon-dlya-prezentatsii-powerpoint-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3456384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4-й день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Обобщающий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фидбэк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клип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Педагог разучивает с детьми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нейроупражнения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«9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упражнеий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пальцев» в ДОУ.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Рисунок 3" descr="WhatsApp Image 2022-03-30 at 22.08.59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3356992"/>
            <a:ext cx="3035829" cy="227687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WhatsApp Image 2022-03-30 at 22.08.1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3212976"/>
            <a:ext cx="3323861" cy="249289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03485561_53-p-fon-dlya-prezentatsii-powerpoint-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5-й день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Обобщающий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фидбэк-клип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Детям  предлагается вспомнить разученные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нейроупражнения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выполнить их дома совместно с родителями.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WhatsApp Image 2022-03-27 at 18.43.26 (1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3284984"/>
            <a:ext cx="3096344" cy="288032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03485561_53-p-fon-dlya-prezentatsii-powerpoint-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6-й  день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Творческий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фидбэк-клип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создания творческого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фидбэк-клипа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задание не даётся конкретно, задаётся лишь направление деятельности. Размещается на  платформе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Padlet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рекомендуемая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кинезиологическая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сказка «Два котёнка». Выполнение  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Творческого задания требует включения в этот процесс родителей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WhatsApp Image 2022-03-27 at 21.50.54 (1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3861048"/>
            <a:ext cx="3036394" cy="282586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03485561_53-p-fon-dlya-prezentatsii-powerpoint-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7-й день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 соединяет присланные ролики в один общий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фидбэк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-клип и размещает на платформе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Padlet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для совместного просмотра детей и родителей, проводя рефлексию.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39849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https://padlet.com/skip000/2y7qhtalldjd05by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49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Содержание адвент-календаря   «Фидбэк-клип» (на 7 дней)</vt:lpstr>
      <vt:lpstr>                Адвент-календарь  «Фидбэк клип» это  форма  работы, направленная на осуществление обратной связи между ДОУ и семьёй обучающихся с помощью видеотехнологий для изучения или закрепления учебного материала и повышения мотивации к самостоятельной деятельности в условиях семьи.</vt:lpstr>
      <vt:lpstr>                                1-й день                         Адаптационный  «Живая афиша»- диагностическая работа  (вводный часть)  - познакомить родителей с понятиями  фидбэк клип, - найти единомышленников, предоставить площадку для совместной работы. </vt:lpstr>
      <vt:lpstr>                             2-й день       Воспроизводящий  фидбэк- клип -  педагог снимает и монтирует фидбэк- клип «Нейроупражнения для детей», которое размещает на  платформе Padlet для просмотра родителей.</vt:lpstr>
      <vt:lpstr>                           3-й день Воспроизводящий фидбэк- клип - дети выполняют задание «Нейроупражнения для детей» в условиях семьи воспроизводят по образцу; - родители снимают видеоотчёт и отправляют педагогу.   </vt:lpstr>
      <vt:lpstr>                            4-й день           Обобщающий фидбэк- клип  Педагог разучивает с детьми нейроупражнения  «9 упражнеий для пальцев» в ДОУ.  </vt:lpstr>
      <vt:lpstr>                            5-й день           Обобщающий фидбэк-клип Детям  предлагается вспомнить разученные нейроупражнения и выполнить их дома совместно с родителями.</vt:lpstr>
      <vt:lpstr>                                6-й  день             Творческий фидбэк-клип Для создания творческого фидбэк-клипа задание не даётся конкретно, задаётся лишь направление деятельности. Размещается на  платформе Padlet  рекомендуемая кинезиологическая сказка «Два котёнка». Выполнение    Творческого задания требует включения в этот процесс родителей.   </vt:lpstr>
      <vt:lpstr>                           7-й день                                 Итог Педагог соединяет присланные ролики в один общий  фидбэк -клип и размещает на платформе Padlet для совместного просмотра детей и родителей, проводя рефлексию.</vt:lpstr>
      <vt:lpstr>Фидбэк- клип способствует повышению педагогической компетенции родителей в организации образовательного процесса в условиях семьи.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Адвент-календарь  «Фидбэк клип» (на 7 дней)</dc:title>
  <dc:creator>Файрузовы</dc:creator>
  <cp:lastModifiedBy>Файрузовы</cp:lastModifiedBy>
  <cp:revision>54</cp:revision>
  <dcterms:created xsi:type="dcterms:W3CDTF">2022-03-27T12:28:10Z</dcterms:created>
  <dcterms:modified xsi:type="dcterms:W3CDTF">2022-11-13T13:52:03Z</dcterms:modified>
</cp:coreProperties>
</file>