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13" r:id="rId3"/>
    <p:sldId id="257" r:id="rId4"/>
    <p:sldId id="259" r:id="rId5"/>
    <p:sldId id="305" r:id="rId6"/>
    <p:sldId id="284" r:id="rId7"/>
    <p:sldId id="318" r:id="rId8"/>
    <p:sldId id="292" r:id="rId9"/>
    <p:sldId id="310" r:id="rId10"/>
    <p:sldId id="327" r:id="rId11"/>
    <p:sldId id="328" r:id="rId12"/>
    <p:sldId id="321" r:id="rId13"/>
    <p:sldId id="322" r:id="rId14"/>
    <p:sldId id="329" r:id="rId15"/>
    <p:sldId id="295" r:id="rId16"/>
    <p:sldId id="260" r:id="rId17"/>
    <p:sldId id="330" r:id="rId18"/>
    <p:sldId id="331" r:id="rId19"/>
    <p:sldId id="326" r:id="rId20"/>
    <p:sldId id="267" r:id="rId21"/>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43" y="70"/>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D8550-1C35-4D74-877E-9116FEB1C0A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501F6D96-C3F2-4F5A-9518-2B9418540AC0}">
      <dgm:prSet custT="1"/>
      <dgm:spPr/>
      <dgm:t>
        <a:bodyPr/>
        <a:lstStyle/>
        <a:p>
          <a:pPr algn="ctr" rtl="0"/>
          <a:r>
            <a:rPr lang="ru-RU" sz="2800" b="0" dirty="0"/>
            <a:t>Задачи</a:t>
          </a:r>
        </a:p>
      </dgm:t>
    </dgm:pt>
    <dgm:pt modelId="{90DF1118-3A9A-4CED-8FAC-4028FB5FB762}" type="parTrans" cxnId="{743BB846-A653-4D66-80FE-BB224AC295EC}">
      <dgm:prSet/>
      <dgm:spPr/>
      <dgm:t>
        <a:bodyPr/>
        <a:lstStyle/>
        <a:p>
          <a:endParaRPr lang="ru-RU"/>
        </a:p>
      </dgm:t>
    </dgm:pt>
    <dgm:pt modelId="{62EBE09E-8DB5-4814-8FE9-E0528A18FE46}" type="sibTrans" cxnId="{743BB846-A653-4D66-80FE-BB224AC295EC}">
      <dgm:prSet/>
      <dgm:spPr/>
      <dgm:t>
        <a:bodyPr/>
        <a:lstStyle/>
        <a:p>
          <a:endParaRPr lang="ru-RU"/>
        </a:p>
      </dgm:t>
    </dgm:pt>
    <dgm:pt modelId="{6E7F9665-5713-4151-86A6-60573BF51C89}" type="pres">
      <dgm:prSet presAssocID="{D6BD8550-1C35-4D74-877E-9116FEB1C0AA}" presName="linear" presStyleCnt="0">
        <dgm:presLayoutVars>
          <dgm:animLvl val="lvl"/>
          <dgm:resizeHandles val="exact"/>
        </dgm:presLayoutVars>
      </dgm:prSet>
      <dgm:spPr/>
      <dgm:t>
        <a:bodyPr/>
        <a:lstStyle/>
        <a:p>
          <a:endParaRPr lang="ru-RU"/>
        </a:p>
      </dgm:t>
    </dgm:pt>
    <dgm:pt modelId="{A879FBB7-CF9B-490A-A5B8-72A3AC2CB032}" type="pres">
      <dgm:prSet presAssocID="{501F6D96-C3F2-4F5A-9518-2B9418540AC0}" presName="parentText" presStyleLbl="node1" presStyleIdx="0" presStyleCnt="1" custScaleX="64749" custScaleY="73263" custLinFactNeighborX="0" custLinFactNeighborY="-29026">
        <dgm:presLayoutVars>
          <dgm:chMax val="0"/>
          <dgm:bulletEnabled val="1"/>
        </dgm:presLayoutVars>
      </dgm:prSet>
      <dgm:spPr/>
      <dgm:t>
        <a:bodyPr/>
        <a:lstStyle/>
        <a:p>
          <a:endParaRPr lang="ru-RU"/>
        </a:p>
      </dgm:t>
    </dgm:pt>
  </dgm:ptLst>
  <dgm:cxnLst>
    <dgm:cxn modelId="{5DFB43D0-BF42-450B-8DE2-3EEAAD362F9B}" type="presOf" srcId="{D6BD8550-1C35-4D74-877E-9116FEB1C0AA}" destId="{6E7F9665-5713-4151-86A6-60573BF51C89}" srcOrd="0" destOrd="0" presId="urn:microsoft.com/office/officeart/2005/8/layout/vList2"/>
    <dgm:cxn modelId="{743BB846-A653-4D66-80FE-BB224AC295EC}" srcId="{D6BD8550-1C35-4D74-877E-9116FEB1C0AA}" destId="{501F6D96-C3F2-4F5A-9518-2B9418540AC0}" srcOrd="0" destOrd="0" parTransId="{90DF1118-3A9A-4CED-8FAC-4028FB5FB762}" sibTransId="{62EBE09E-8DB5-4814-8FE9-E0528A18FE46}"/>
    <dgm:cxn modelId="{586364A0-7908-4118-9EBD-F93D47EA9EE1}" type="presOf" srcId="{501F6D96-C3F2-4F5A-9518-2B9418540AC0}" destId="{A879FBB7-CF9B-490A-A5B8-72A3AC2CB032}" srcOrd="0" destOrd="0" presId="urn:microsoft.com/office/officeart/2005/8/layout/vList2"/>
    <dgm:cxn modelId="{49CC9C90-9F2E-43D9-94E5-96489A297403}" type="presParOf" srcId="{6E7F9665-5713-4151-86A6-60573BF51C89}" destId="{A879FBB7-CF9B-490A-A5B8-72A3AC2CB0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1C3B8-0847-491A-A7B6-4A1C85712C24}"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49D439C8-1D16-4AB8-B9F2-3DD05A938412}">
      <dgm:prSet/>
      <dgm:spPr/>
      <dgm:t>
        <a:bodyPr/>
        <a:lstStyle/>
        <a:p>
          <a:pPr rtl="0"/>
          <a:r>
            <a:rPr lang="ru-RU" b="0" dirty="0"/>
            <a:t>Задания творческого характера</a:t>
          </a:r>
        </a:p>
      </dgm:t>
    </dgm:pt>
    <dgm:pt modelId="{06357CCD-30D5-4182-9BC2-F68991027232}" type="parTrans" cxnId="{21B8E214-ED6A-40BC-9590-A69DBEE83614}">
      <dgm:prSet/>
      <dgm:spPr/>
      <dgm:t>
        <a:bodyPr/>
        <a:lstStyle/>
        <a:p>
          <a:endParaRPr lang="ru-RU"/>
        </a:p>
      </dgm:t>
    </dgm:pt>
    <dgm:pt modelId="{446968B5-87A9-4A8D-8240-1EA5C2D7263C}" type="sibTrans" cxnId="{21B8E214-ED6A-40BC-9590-A69DBEE83614}">
      <dgm:prSet/>
      <dgm:spPr/>
      <dgm:t>
        <a:bodyPr/>
        <a:lstStyle/>
        <a:p>
          <a:endParaRPr lang="ru-RU"/>
        </a:p>
      </dgm:t>
    </dgm:pt>
    <dgm:pt modelId="{E44BB974-89DE-4328-B744-6EECB7D03DBB}" type="pres">
      <dgm:prSet presAssocID="{BF01C3B8-0847-491A-A7B6-4A1C85712C24}" presName="linear" presStyleCnt="0">
        <dgm:presLayoutVars>
          <dgm:animLvl val="lvl"/>
          <dgm:resizeHandles val="exact"/>
        </dgm:presLayoutVars>
      </dgm:prSet>
      <dgm:spPr/>
      <dgm:t>
        <a:bodyPr/>
        <a:lstStyle/>
        <a:p>
          <a:endParaRPr lang="ru-RU"/>
        </a:p>
      </dgm:t>
    </dgm:pt>
    <dgm:pt modelId="{4E9B6D31-BFF9-4E4F-96DE-5F3E2B9A0874}" type="pres">
      <dgm:prSet presAssocID="{49D439C8-1D16-4AB8-B9F2-3DD05A938412}" presName="parentText" presStyleLbl="node1" presStyleIdx="0" presStyleCnt="1">
        <dgm:presLayoutVars>
          <dgm:chMax val="0"/>
          <dgm:bulletEnabled val="1"/>
        </dgm:presLayoutVars>
      </dgm:prSet>
      <dgm:spPr/>
      <dgm:t>
        <a:bodyPr/>
        <a:lstStyle/>
        <a:p>
          <a:endParaRPr lang="ru-RU"/>
        </a:p>
      </dgm:t>
    </dgm:pt>
  </dgm:ptLst>
  <dgm:cxnLst>
    <dgm:cxn modelId="{2B8A62AB-9289-45D4-8628-E0A186EC0C77}" type="presOf" srcId="{49D439C8-1D16-4AB8-B9F2-3DD05A938412}" destId="{4E9B6D31-BFF9-4E4F-96DE-5F3E2B9A0874}" srcOrd="0" destOrd="0" presId="urn:microsoft.com/office/officeart/2005/8/layout/vList2"/>
    <dgm:cxn modelId="{21B8E214-ED6A-40BC-9590-A69DBEE83614}" srcId="{BF01C3B8-0847-491A-A7B6-4A1C85712C24}" destId="{49D439C8-1D16-4AB8-B9F2-3DD05A938412}" srcOrd="0" destOrd="0" parTransId="{06357CCD-30D5-4182-9BC2-F68991027232}" sibTransId="{446968B5-87A9-4A8D-8240-1EA5C2D7263C}"/>
    <dgm:cxn modelId="{F0321324-ED10-4C04-8216-56D04CA5AA12}" type="presOf" srcId="{BF01C3B8-0847-491A-A7B6-4A1C85712C24}" destId="{E44BB974-89DE-4328-B744-6EECB7D03DBB}" srcOrd="0" destOrd="0" presId="urn:microsoft.com/office/officeart/2005/8/layout/vList2"/>
    <dgm:cxn modelId="{641AF64E-1318-4298-838D-79AF5132BC17}" type="presParOf" srcId="{E44BB974-89DE-4328-B744-6EECB7D03DBB}" destId="{4E9B6D31-BFF9-4E4F-96DE-5F3E2B9A08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AABC5-4490-4CB6-B1BB-F3331928D6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4F17876D-2C20-49B7-B12E-84FC95141ED5}">
      <dgm:prSet phldrT="[Текст]"/>
      <dgm:spPr>
        <a:blipFill rotWithShape="0">
          <a:blip xmlns:r="http://schemas.openxmlformats.org/officeDocument/2006/relationships" r:embed="rId1"/>
          <a:stretch>
            <a:fillRect/>
          </a:stretch>
        </a:blipFill>
      </dgm:spPr>
      <dgm:t>
        <a:bodyPr/>
        <a:lstStyle/>
        <a:p>
          <a:r>
            <a:rPr lang="ru-RU" dirty="0"/>
            <a:t>1</a:t>
          </a:r>
        </a:p>
      </dgm:t>
    </dgm:pt>
    <dgm:pt modelId="{D7D1F2F7-745D-4398-9361-6A3E9B63A93A}" type="parTrans" cxnId="{5AF6391B-ABE4-4C96-8796-55E90772D58F}">
      <dgm:prSet/>
      <dgm:spPr/>
      <dgm:t>
        <a:bodyPr/>
        <a:lstStyle/>
        <a:p>
          <a:endParaRPr lang="ru-RU"/>
        </a:p>
      </dgm:t>
    </dgm:pt>
    <dgm:pt modelId="{C1C58248-1466-4AF8-9EB3-8E0EA4010333}" type="sibTrans" cxnId="{5AF6391B-ABE4-4C96-8796-55E90772D58F}">
      <dgm:prSet/>
      <dgm:spPr/>
      <dgm:t>
        <a:bodyPr/>
        <a:lstStyle/>
        <a:p>
          <a:endParaRPr lang="ru-RU"/>
        </a:p>
      </dgm:t>
    </dgm:pt>
    <dgm:pt modelId="{EB298068-C54F-4682-BD03-00A7FFC64490}">
      <dgm:prSet phldrT="[Текст]"/>
      <dgm:spPr/>
      <dgm:t>
        <a:bodyPr/>
        <a:lstStyle/>
        <a:p>
          <a:r>
            <a:rPr lang="ru-RU" dirty="0"/>
            <a:t>ребусы</a:t>
          </a:r>
        </a:p>
      </dgm:t>
    </dgm:pt>
    <dgm:pt modelId="{F2BE7D5C-D46B-4D25-8387-C9DA84237700}" type="parTrans" cxnId="{60933DFB-92B3-4C9C-AC15-5984DA9C098C}">
      <dgm:prSet/>
      <dgm:spPr/>
      <dgm:t>
        <a:bodyPr/>
        <a:lstStyle/>
        <a:p>
          <a:endParaRPr lang="ru-RU"/>
        </a:p>
      </dgm:t>
    </dgm:pt>
    <dgm:pt modelId="{7428B4BA-C659-47AD-B0BF-16D0226C72F9}" type="sibTrans" cxnId="{60933DFB-92B3-4C9C-AC15-5984DA9C098C}">
      <dgm:prSet/>
      <dgm:spPr/>
      <dgm:t>
        <a:bodyPr/>
        <a:lstStyle/>
        <a:p>
          <a:endParaRPr lang="ru-RU"/>
        </a:p>
      </dgm:t>
    </dgm:pt>
    <dgm:pt modelId="{F834DE34-86E2-40C0-82BE-976B82E23659}">
      <dgm:prSet phldrT="[Текст]"/>
      <dgm:spPr>
        <a:blipFill rotWithShape="0">
          <a:blip xmlns:r="http://schemas.openxmlformats.org/officeDocument/2006/relationships" r:embed="rId2"/>
          <a:stretch>
            <a:fillRect/>
          </a:stretch>
        </a:blipFill>
      </dgm:spPr>
      <dgm:t>
        <a:bodyPr/>
        <a:lstStyle/>
        <a:p>
          <a:r>
            <a:rPr lang="ru-RU" dirty="0"/>
            <a:t>2</a:t>
          </a:r>
        </a:p>
      </dgm:t>
    </dgm:pt>
    <dgm:pt modelId="{84000C2F-9770-44AF-A2FA-C1B1EAA1EEA7}" type="parTrans" cxnId="{9EAEDB0A-AF3F-4C4E-8D53-C13C49506518}">
      <dgm:prSet/>
      <dgm:spPr/>
      <dgm:t>
        <a:bodyPr/>
        <a:lstStyle/>
        <a:p>
          <a:endParaRPr lang="ru-RU"/>
        </a:p>
      </dgm:t>
    </dgm:pt>
    <dgm:pt modelId="{E7CDD3C9-C0CE-4251-B4A9-C7DDE988BA78}" type="sibTrans" cxnId="{9EAEDB0A-AF3F-4C4E-8D53-C13C49506518}">
      <dgm:prSet/>
      <dgm:spPr/>
      <dgm:t>
        <a:bodyPr/>
        <a:lstStyle/>
        <a:p>
          <a:endParaRPr lang="ru-RU"/>
        </a:p>
      </dgm:t>
    </dgm:pt>
    <dgm:pt modelId="{4D7BB09A-1BC3-4BE4-AE2E-1A030F783D0A}">
      <dgm:prSet phldrT="[Текст]"/>
      <dgm:spPr/>
      <dgm:t>
        <a:bodyPr/>
        <a:lstStyle/>
        <a:p>
          <a:r>
            <a:rPr lang="ru-RU" dirty="0"/>
            <a:t>кроссворды, загадки</a:t>
          </a:r>
        </a:p>
      </dgm:t>
    </dgm:pt>
    <dgm:pt modelId="{16EDAD7D-68B7-4A65-B176-46E03D964846}" type="parTrans" cxnId="{53AFB591-9AC4-42ED-90CE-A5C8B2D282B1}">
      <dgm:prSet/>
      <dgm:spPr/>
      <dgm:t>
        <a:bodyPr/>
        <a:lstStyle/>
        <a:p>
          <a:endParaRPr lang="ru-RU"/>
        </a:p>
      </dgm:t>
    </dgm:pt>
    <dgm:pt modelId="{0BE51D91-10DA-49FD-8047-1194C4A342DD}" type="sibTrans" cxnId="{53AFB591-9AC4-42ED-90CE-A5C8B2D282B1}">
      <dgm:prSet/>
      <dgm:spPr/>
      <dgm:t>
        <a:bodyPr/>
        <a:lstStyle/>
        <a:p>
          <a:endParaRPr lang="ru-RU"/>
        </a:p>
      </dgm:t>
    </dgm:pt>
    <dgm:pt modelId="{55D8F512-855C-43DA-92A1-DA5C83065E71}">
      <dgm:prSet phldrT="[Текст]"/>
      <dgm:spPr/>
      <dgm:t>
        <a:bodyPr/>
        <a:lstStyle/>
        <a:p>
          <a:r>
            <a:rPr lang="ru-RU" dirty="0"/>
            <a:t>задания с выбором ответа</a:t>
          </a:r>
        </a:p>
      </dgm:t>
    </dgm:pt>
    <dgm:pt modelId="{4A418502-7192-462A-B4B1-E99C96D20939}" type="parTrans" cxnId="{26155E73-816D-4F6D-999C-51415F3EC40B}">
      <dgm:prSet/>
      <dgm:spPr/>
      <dgm:t>
        <a:bodyPr/>
        <a:lstStyle/>
        <a:p>
          <a:endParaRPr lang="ru-RU"/>
        </a:p>
      </dgm:t>
    </dgm:pt>
    <dgm:pt modelId="{0DBBA2F1-3900-4C98-B03A-AB48539916FA}" type="sibTrans" cxnId="{26155E73-816D-4F6D-999C-51415F3EC40B}">
      <dgm:prSet/>
      <dgm:spPr/>
      <dgm:t>
        <a:bodyPr/>
        <a:lstStyle/>
        <a:p>
          <a:endParaRPr lang="ru-RU"/>
        </a:p>
      </dgm:t>
    </dgm:pt>
    <dgm:pt modelId="{9AD9B2B5-3AF3-47C1-9867-EF4914EC531B}">
      <dgm:prSet phldrT="[Текст]"/>
      <dgm:spPr/>
      <dgm:t>
        <a:bodyPr/>
        <a:lstStyle/>
        <a:p>
          <a:r>
            <a:rPr lang="ru-RU" b="0" i="0" u="none" dirty="0" smtClean="0"/>
            <a:t>Положение </a:t>
          </a:r>
          <a:r>
            <a:rPr lang="ru-RU" b="0" i="0" u="none" dirty="0"/>
            <a:t>занимающихся на согнутых ногах называется </a:t>
          </a:r>
          <a:r>
            <a:rPr lang="ru-RU" b="1" i="0" u="none" dirty="0"/>
            <a:t>присед.</a:t>
          </a:r>
          <a:endParaRPr lang="ru-RU" b="0" i="0" dirty="0"/>
        </a:p>
        <a:p>
          <a:endParaRPr lang="ru-RU" dirty="0"/>
        </a:p>
      </dgm:t>
    </dgm:pt>
    <dgm:pt modelId="{36734AFC-B9BE-4C42-AB8E-471EA2203CDF}" type="parTrans" cxnId="{AF20613B-FF11-47BB-AB3A-F75B0D541B16}">
      <dgm:prSet/>
      <dgm:spPr/>
      <dgm:t>
        <a:bodyPr/>
        <a:lstStyle/>
        <a:p>
          <a:endParaRPr lang="ru-RU"/>
        </a:p>
      </dgm:t>
    </dgm:pt>
    <dgm:pt modelId="{90C8063B-5C2D-4317-B31E-0313B4928F03}" type="sibTrans" cxnId="{AF20613B-FF11-47BB-AB3A-F75B0D541B16}">
      <dgm:prSet/>
      <dgm:spPr/>
      <dgm:t>
        <a:bodyPr/>
        <a:lstStyle/>
        <a:p>
          <a:endParaRPr lang="ru-RU"/>
        </a:p>
      </dgm:t>
    </dgm:pt>
    <dgm:pt modelId="{8D99DB6F-5284-45A3-9557-A162D8661580}">
      <dgm:prSet phldrT="[Текст]"/>
      <dgm:spPr/>
      <dgm:t>
        <a:bodyPr/>
        <a:lstStyle/>
        <a:p>
          <a:r>
            <a:rPr lang="ru-RU" dirty="0"/>
            <a:t>открытые задания, где учащийся сам вписывает ответ и т.п.</a:t>
          </a:r>
        </a:p>
      </dgm:t>
    </dgm:pt>
    <dgm:pt modelId="{BB950EB1-E26D-4E48-B62F-C456966729D5}" type="parTrans" cxnId="{CFE56F3B-FB86-4767-B3A5-3270EBFAAD58}">
      <dgm:prSet/>
      <dgm:spPr/>
      <dgm:t>
        <a:bodyPr/>
        <a:lstStyle/>
        <a:p>
          <a:endParaRPr lang="ru-RU"/>
        </a:p>
      </dgm:t>
    </dgm:pt>
    <dgm:pt modelId="{299B402D-AB7A-4BEB-B5A4-A491070C5CCE}" type="sibTrans" cxnId="{CFE56F3B-FB86-4767-B3A5-3270EBFAAD58}">
      <dgm:prSet/>
      <dgm:spPr/>
      <dgm:t>
        <a:bodyPr/>
        <a:lstStyle/>
        <a:p>
          <a:endParaRPr lang="ru-RU"/>
        </a:p>
      </dgm:t>
    </dgm:pt>
    <dgm:pt modelId="{5BDFB6EB-DAA4-438D-8814-584C7FCDE9B0}" type="pres">
      <dgm:prSet presAssocID="{075AABC5-4490-4CB6-B1BB-F3331928D636}" presName="Name0" presStyleCnt="0">
        <dgm:presLayoutVars>
          <dgm:dir/>
          <dgm:animLvl val="lvl"/>
          <dgm:resizeHandles val="exact"/>
        </dgm:presLayoutVars>
      </dgm:prSet>
      <dgm:spPr/>
      <dgm:t>
        <a:bodyPr/>
        <a:lstStyle/>
        <a:p>
          <a:endParaRPr lang="ru-RU"/>
        </a:p>
      </dgm:t>
    </dgm:pt>
    <dgm:pt modelId="{775593D3-20EC-426B-AE87-307EE24B3BD2}" type="pres">
      <dgm:prSet presAssocID="{4F17876D-2C20-49B7-B12E-84FC95141ED5}" presName="linNode" presStyleCnt="0"/>
      <dgm:spPr/>
    </dgm:pt>
    <dgm:pt modelId="{79DA0DF5-0F48-4AF3-978C-95C90C2F6CDF}" type="pres">
      <dgm:prSet presAssocID="{4F17876D-2C20-49B7-B12E-84FC95141ED5}" presName="parentText" presStyleLbl="node1" presStyleIdx="0" presStyleCnt="3" custScaleX="51391">
        <dgm:presLayoutVars>
          <dgm:chMax val="1"/>
          <dgm:bulletEnabled val="1"/>
        </dgm:presLayoutVars>
      </dgm:prSet>
      <dgm:spPr/>
      <dgm:t>
        <a:bodyPr/>
        <a:lstStyle/>
        <a:p>
          <a:endParaRPr lang="ru-RU"/>
        </a:p>
      </dgm:t>
    </dgm:pt>
    <dgm:pt modelId="{C2A4E80C-D517-4298-8E35-199696254FA8}" type="pres">
      <dgm:prSet presAssocID="{4F17876D-2C20-49B7-B12E-84FC95141ED5}" presName="descendantText" presStyleLbl="alignAccFollowNode1" presStyleIdx="0" presStyleCnt="3">
        <dgm:presLayoutVars>
          <dgm:bulletEnabled val="1"/>
        </dgm:presLayoutVars>
      </dgm:prSet>
      <dgm:spPr/>
      <dgm:t>
        <a:bodyPr/>
        <a:lstStyle/>
        <a:p>
          <a:endParaRPr lang="ru-RU"/>
        </a:p>
      </dgm:t>
    </dgm:pt>
    <dgm:pt modelId="{E58C26C7-D8EE-40F0-AA37-D386EC5AAA87}" type="pres">
      <dgm:prSet presAssocID="{C1C58248-1466-4AF8-9EB3-8E0EA4010333}" presName="sp" presStyleCnt="0"/>
      <dgm:spPr/>
    </dgm:pt>
    <dgm:pt modelId="{0A4FBC76-1356-4D22-B77D-DEF8A80581DD}" type="pres">
      <dgm:prSet presAssocID="{F834DE34-86E2-40C0-82BE-976B82E23659}" presName="linNode" presStyleCnt="0"/>
      <dgm:spPr/>
    </dgm:pt>
    <dgm:pt modelId="{64635D74-C5AE-4533-AC5D-EC65FB35DA86}" type="pres">
      <dgm:prSet presAssocID="{F834DE34-86E2-40C0-82BE-976B82E23659}" presName="parentText" presStyleLbl="node1" presStyleIdx="1" presStyleCnt="3" custScaleX="51389">
        <dgm:presLayoutVars>
          <dgm:chMax val="1"/>
          <dgm:bulletEnabled val="1"/>
        </dgm:presLayoutVars>
      </dgm:prSet>
      <dgm:spPr/>
      <dgm:t>
        <a:bodyPr/>
        <a:lstStyle/>
        <a:p>
          <a:endParaRPr lang="ru-RU"/>
        </a:p>
      </dgm:t>
    </dgm:pt>
    <dgm:pt modelId="{B60D756A-A175-4036-8870-B6E054DC0652}" type="pres">
      <dgm:prSet presAssocID="{F834DE34-86E2-40C0-82BE-976B82E23659}" presName="descendantText" presStyleLbl="alignAccFollowNode1" presStyleIdx="1" presStyleCnt="3">
        <dgm:presLayoutVars>
          <dgm:bulletEnabled val="1"/>
        </dgm:presLayoutVars>
      </dgm:prSet>
      <dgm:spPr/>
      <dgm:t>
        <a:bodyPr/>
        <a:lstStyle/>
        <a:p>
          <a:endParaRPr lang="ru-RU"/>
        </a:p>
      </dgm:t>
    </dgm:pt>
    <dgm:pt modelId="{21800EFF-ECCD-49A0-B278-655823E1739D}" type="pres">
      <dgm:prSet presAssocID="{E7CDD3C9-C0CE-4251-B4A9-C7DDE988BA78}" presName="sp" presStyleCnt="0"/>
      <dgm:spPr/>
    </dgm:pt>
    <dgm:pt modelId="{FC48F510-12B0-4B04-8DB5-8EE91258C78E}" type="pres">
      <dgm:prSet presAssocID="{9AD9B2B5-3AF3-47C1-9867-EF4914EC531B}" presName="linNode" presStyleCnt="0"/>
      <dgm:spPr/>
    </dgm:pt>
    <dgm:pt modelId="{57910B0B-52F0-498E-8018-17051B9F9396}" type="pres">
      <dgm:prSet presAssocID="{9AD9B2B5-3AF3-47C1-9867-EF4914EC531B}" presName="parentText" presStyleLbl="node1" presStyleIdx="2" presStyleCnt="3" custScaleX="51391">
        <dgm:presLayoutVars>
          <dgm:chMax val="1"/>
          <dgm:bulletEnabled val="1"/>
        </dgm:presLayoutVars>
      </dgm:prSet>
      <dgm:spPr/>
      <dgm:t>
        <a:bodyPr/>
        <a:lstStyle/>
        <a:p>
          <a:endParaRPr lang="ru-RU"/>
        </a:p>
      </dgm:t>
    </dgm:pt>
    <dgm:pt modelId="{40D2E191-7EF1-4055-87E8-EC0FAFF010C1}" type="pres">
      <dgm:prSet presAssocID="{9AD9B2B5-3AF3-47C1-9867-EF4914EC531B}" presName="descendantText" presStyleLbl="alignAccFollowNode1" presStyleIdx="2" presStyleCnt="3">
        <dgm:presLayoutVars>
          <dgm:bulletEnabled val="1"/>
        </dgm:presLayoutVars>
      </dgm:prSet>
      <dgm:spPr/>
      <dgm:t>
        <a:bodyPr/>
        <a:lstStyle/>
        <a:p>
          <a:endParaRPr lang="ru-RU"/>
        </a:p>
      </dgm:t>
    </dgm:pt>
  </dgm:ptLst>
  <dgm:cxnLst>
    <dgm:cxn modelId="{CFE56F3B-FB86-4767-B3A5-3270EBFAAD58}" srcId="{9AD9B2B5-3AF3-47C1-9867-EF4914EC531B}" destId="{8D99DB6F-5284-45A3-9557-A162D8661580}" srcOrd="0" destOrd="0" parTransId="{BB950EB1-E26D-4E48-B62F-C456966729D5}" sibTransId="{299B402D-AB7A-4BEB-B5A4-A491070C5CCE}"/>
    <dgm:cxn modelId="{42595E13-2C2A-4D64-9825-113D911AA19D}" type="presOf" srcId="{9AD9B2B5-3AF3-47C1-9867-EF4914EC531B}" destId="{57910B0B-52F0-498E-8018-17051B9F9396}" srcOrd="0" destOrd="0" presId="urn:microsoft.com/office/officeart/2005/8/layout/vList5"/>
    <dgm:cxn modelId="{5AF6391B-ABE4-4C96-8796-55E90772D58F}" srcId="{075AABC5-4490-4CB6-B1BB-F3331928D636}" destId="{4F17876D-2C20-49B7-B12E-84FC95141ED5}" srcOrd="0" destOrd="0" parTransId="{D7D1F2F7-745D-4398-9361-6A3E9B63A93A}" sibTransId="{C1C58248-1466-4AF8-9EB3-8E0EA4010333}"/>
    <dgm:cxn modelId="{5A23737F-AD03-4DB6-BCA3-4F54AB904974}" type="presOf" srcId="{F834DE34-86E2-40C0-82BE-976B82E23659}" destId="{64635D74-C5AE-4533-AC5D-EC65FB35DA86}" srcOrd="0" destOrd="0" presId="urn:microsoft.com/office/officeart/2005/8/layout/vList5"/>
    <dgm:cxn modelId="{26155E73-816D-4F6D-999C-51415F3EC40B}" srcId="{F834DE34-86E2-40C0-82BE-976B82E23659}" destId="{55D8F512-855C-43DA-92A1-DA5C83065E71}" srcOrd="1" destOrd="0" parTransId="{4A418502-7192-462A-B4B1-E99C96D20939}" sibTransId="{0DBBA2F1-3900-4C98-B03A-AB48539916FA}"/>
    <dgm:cxn modelId="{F1D7B569-9740-4F62-B634-2238349174A9}" type="presOf" srcId="{4F17876D-2C20-49B7-B12E-84FC95141ED5}" destId="{79DA0DF5-0F48-4AF3-978C-95C90C2F6CDF}" srcOrd="0" destOrd="0" presId="urn:microsoft.com/office/officeart/2005/8/layout/vList5"/>
    <dgm:cxn modelId="{AF20613B-FF11-47BB-AB3A-F75B0D541B16}" srcId="{075AABC5-4490-4CB6-B1BB-F3331928D636}" destId="{9AD9B2B5-3AF3-47C1-9867-EF4914EC531B}" srcOrd="2" destOrd="0" parTransId="{36734AFC-B9BE-4C42-AB8E-471EA2203CDF}" sibTransId="{90C8063B-5C2D-4317-B31E-0313B4928F03}"/>
    <dgm:cxn modelId="{95896F71-ECA0-489A-8153-038ECF4B9ABE}" type="presOf" srcId="{075AABC5-4490-4CB6-B1BB-F3331928D636}" destId="{5BDFB6EB-DAA4-438D-8814-584C7FCDE9B0}" srcOrd="0" destOrd="0" presId="urn:microsoft.com/office/officeart/2005/8/layout/vList5"/>
    <dgm:cxn modelId="{C83417AF-F6F2-4B84-B6B8-FD80757A3D00}" type="presOf" srcId="{55D8F512-855C-43DA-92A1-DA5C83065E71}" destId="{B60D756A-A175-4036-8870-B6E054DC0652}" srcOrd="0" destOrd="1" presId="urn:microsoft.com/office/officeart/2005/8/layout/vList5"/>
    <dgm:cxn modelId="{02BC72A5-AE5E-44EB-8B2A-83E3445489D7}" type="presOf" srcId="{4D7BB09A-1BC3-4BE4-AE2E-1A030F783D0A}" destId="{B60D756A-A175-4036-8870-B6E054DC0652}" srcOrd="0" destOrd="0" presId="urn:microsoft.com/office/officeart/2005/8/layout/vList5"/>
    <dgm:cxn modelId="{53AFB591-9AC4-42ED-90CE-A5C8B2D282B1}" srcId="{F834DE34-86E2-40C0-82BE-976B82E23659}" destId="{4D7BB09A-1BC3-4BE4-AE2E-1A030F783D0A}" srcOrd="0" destOrd="0" parTransId="{16EDAD7D-68B7-4A65-B176-46E03D964846}" sibTransId="{0BE51D91-10DA-49FD-8047-1194C4A342DD}"/>
    <dgm:cxn modelId="{60933DFB-92B3-4C9C-AC15-5984DA9C098C}" srcId="{4F17876D-2C20-49B7-B12E-84FC95141ED5}" destId="{EB298068-C54F-4682-BD03-00A7FFC64490}" srcOrd="0" destOrd="0" parTransId="{F2BE7D5C-D46B-4D25-8387-C9DA84237700}" sibTransId="{7428B4BA-C659-47AD-B0BF-16D0226C72F9}"/>
    <dgm:cxn modelId="{FEDBB65D-4584-457C-B840-34AFDE2E60B5}" type="presOf" srcId="{EB298068-C54F-4682-BD03-00A7FFC64490}" destId="{C2A4E80C-D517-4298-8E35-199696254FA8}" srcOrd="0" destOrd="0" presId="urn:microsoft.com/office/officeart/2005/8/layout/vList5"/>
    <dgm:cxn modelId="{9EAEDB0A-AF3F-4C4E-8D53-C13C49506518}" srcId="{075AABC5-4490-4CB6-B1BB-F3331928D636}" destId="{F834DE34-86E2-40C0-82BE-976B82E23659}" srcOrd="1" destOrd="0" parTransId="{84000C2F-9770-44AF-A2FA-C1B1EAA1EEA7}" sibTransId="{E7CDD3C9-C0CE-4251-B4A9-C7DDE988BA78}"/>
    <dgm:cxn modelId="{0F52C4E1-EE86-4A3B-AACC-91342B898339}" type="presOf" srcId="{8D99DB6F-5284-45A3-9557-A162D8661580}" destId="{40D2E191-7EF1-4055-87E8-EC0FAFF010C1}" srcOrd="0" destOrd="0" presId="urn:microsoft.com/office/officeart/2005/8/layout/vList5"/>
    <dgm:cxn modelId="{B5726141-019F-45A5-AB40-E2931A65C190}" type="presParOf" srcId="{5BDFB6EB-DAA4-438D-8814-584C7FCDE9B0}" destId="{775593D3-20EC-426B-AE87-307EE24B3BD2}" srcOrd="0" destOrd="0" presId="urn:microsoft.com/office/officeart/2005/8/layout/vList5"/>
    <dgm:cxn modelId="{E9DC4A62-A277-45DC-AFB2-B3A078DFAFD6}" type="presParOf" srcId="{775593D3-20EC-426B-AE87-307EE24B3BD2}" destId="{79DA0DF5-0F48-4AF3-978C-95C90C2F6CDF}" srcOrd="0" destOrd="0" presId="urn:microsoft.com/office/officeart/2005/8/layout/vList5"/>
    <dgm:cxn modelId="{7BF610C9-A243-49E4-A76A-8901880C12FF}" type="presParOf" srcId="{775593D3-20EC-426B-AE87-307EE24B3BD2}" destId="{C2A4E80C-D517-4298-8E35-199696254FA8}" srcOrd="1" destOrd="0" presId="urn:microsoft.com/office/officeart/2005/8/layout/vList5"/>
    <dgm:cxn modelId="{FC836405-1745-4070-A79C-C8DC91ED4CCD}" type="presParOf" srcId="{5BDFB6EB-DAA4-438D-8814-584C7FCDE9B0}" destId="{E58C26C7-D8EE-40F0-AA37-D386EC5AAA87}" srcOrd="1" destOrd="0" presId="urn:microsoft.com/office/officeart/2005/8/layout/vList5"/>
    <dgm:cxn modelId="{C11C4C58-FF45-4C3B-9D69-DE5C2EF60B5A}" type="presParOf" srcId="{5BDFB6EB-DAA4-438D-8814-584C7FCDE9B0}" destId="{0A4FBC76-1356-4D22-B77D-DEF8A80581DD}" srcOrd="2" destOrd="0" presId="urn:microsoft.com/office/officeart/2005/8/layout/vList5"/>
    <dgm:cxn modelId="{616E755B-FFCA-4FFD-917A-8871E7EF5CF1}" type="presParOf" srcId="{0A4FBC76-1356-4D22-B77D-DEF8A80581DD}" destId="{64635D74-C5AE-4533-AC5D-EC65FB35DA86}" srcOrd="0" destOrd="0" presId="urn:microsoft.com/office/officeart/2005/8/layout/vList5"/>
    <dgm:cxn modelId="{0DAB32B8-2B59-44EE-A57D-418E7EC572A7}" type="presParOf" srcId="{0A4FBC76-1356-4D22-B77D-DEF8A80581DD}" destId="{B60D756A-A175-4036-8870-B6E054DC0652}" srcOrd="1" destOrd="0" presId="urn:microsoft.com/office/officeart/2005/8/layout/vList5"/>
    <dgm:cxn modelId="{2EEDB5FE-484D-4CEA-957B-69C118882D64}" type="presParOf" srcId="{5BDFB6EB-DAA4-438D-8814-584C7FCDE9B0}" destId="{21800EFF-ECCD-49A0-B278-655823E1739D}" srcOrd="3" destOrd="0" presId="urn:microsoft.com/office/officeart/2005/8/layout/vList5"/>
    <dgm:cxn modelId="{21B414ED-7BD4-4220-B1E9-F62028DD3814}" type="presParOf" srcId="{5BDFB6EB-DAA4-438D-8814-584C7FCDE9B0}" destId="{FC48F510-12B0-4B04-8DB5-8EE91258C78E}" srcOrd="4" destOrd="0" presId="urn:microsoft.com/office/officeart/2005/8/layout/vList5"/>
    <dgm:cxn modelId="{AE442D83-5F34-4A44-BEB9-DE884536B8F5}" type="presParOf" srcId="{FC48F510-12B0-4B04-8DB5-8EE91258C78E}" destId="{57910B0B-52F0-498E-8018-17051B9F9396}" srcOrd="0" destOrd="0" presId="urn:microsoft.com/office/officeart/2005/8/layout/vList5"/>
    <dgm:cxn modelId="{339436F9-73E6-4D8D-B34E-BEEEFF81D238}" type="presParOf" srcId="{FC48F510-12B0-4B04-8DB5-8EE91258C78E}" destId="{40D2E191-7EF1-4055-87E8-EC0FAFF010C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23DA0-840F-4D06-80C3-79D62DC1351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837E58F3-EE5B-477F-9DBA-B95036B18EA0}">
      <dgm:prSet/>
      <dgm:spPr/>
      <dgm:t>
        <a:bodyPr/>
        <a:lstStyle/>
        <a:p>
          <a:pPr rtl="0"/>
          <a:r>
            <a:rPr lang="ru-RU" dirty="0"/>
            <a:t>математическая грамотность</a:t>
          </a:r>
        </a:p>
      </dgm:t>
    </dgm:pt>
    <dgm:pt modelId="{CC160DB4-6208-4121-A831-85CFF105F10E}" type="parTrans" cxnId="{B1908BA2-563E-44FE-9BF4-9D0E63EB545F}">
      <dgm:prSet/>
      <dgm:spPr/>
      <dgm:t>
        <a:bodyPr/>
        <a:lstStyle/>
        <a:p>
          <a:endParaRPr lang="ru-RU"/>
        </a:p>
      </dgm:t>
    </dgm:pt>
    <dgm:pt modelId="{196B3791-923D-4412-AF6C-FC4A97875B1E}" type="sibTrans" cxnId="{B1908BA2-563E-44FE-9BF4-9D0E63EB545F}">
      <dgm:prSet/>
      <dgm:spPr/>
      <dgm:t>
        <a:bodyPr/>
        <a:lstStyle/>
        <a:p>
          <a:endParaRPr lang="ru-RU"/>
        </a:p>
      </dgm:t>
    </dgm:pt>
    <dgm:pt modelId="{1D70F25A-0984-4E3D-9CCF-6C44201121C6}">
      <dgm:prSet/>
      <dgm:spPr/>
      <dgm:t>
        <a:bodyPr/>
        <a:lstStyle/>
        <a:p>
          <a:pPr rtl="0"/>
          <a:r>
            <a:rPr lang="ru-RU" dirty="0"/>
            <a:t>естественнонаучная грамотность, </a:t>
          </a:r>
        </a:p>
      </dgm:t>
    </dgm:pt>
    <dgm:pt modelId="{9D76B4E8-BCEB-4209-9916-E62FDB0F1C92}" type="parTrans" cxnId="{B1BE2A44-0FF5-434A-A1FA-CACAC447163F}">
      <dgm:prSet/>
      <dgm:spPr/>
      <dgm:t>
        <a:bodyPr/>
        <a:lstStyle/>
        <a:p>
          <a:endParaRPr lang="ru-RU"/>
        </a:p>
      </dgm:t>
    </dgm:pt>
    <dgm:pt modelId="{3EF7412B-51E0-4330-A6CA-120CBC9E5EBC}" type="sibTrans" cxnId="{B1BE2A44-0FF5-434A-A1FA-CACAC447163F}">
      <dgm:prSet/>
      <dgm:spPr/>
      <dgm:t>
        <a:bodyPr/>
        <a:lstStyle/>
        <a:p>
          <a:endParaRPr lang="ru-RU"/>
        </a:p>
      </dgm:t>
    </dgm:pt>
    <dgm:pt modelId="{8AB93411-54A1-45EE-A91C-3FE04035B2F6}">
      <dgm:prSet/>
      <dgm:spPr/>
      <dgm:t>
        <a:bodyPr/>
        <a:lstStyle/>
        <a:p>
          <a:pPr rtl="0"/>
          <a:r>
            <a:rPr lang="ru-RU" dirty="0"/>
            <a:t>читательская грамотность, </a:t>
          </a:r>
        </a:p>
      </dgm:t>
    </dgm:pt>
    <dgm:pt modelId="{05CABD98-7926-4407-BE3F-D921BD62F783}" type="parTrans" cxnId="{A4D11A6D-8BB7-4DDD-AF3C-615C8DFF5C11}">
      <dgm:prSet/>
      <dgm:spPr/>
      <dgm:t>
        <a:bodyPr/>
        <a:lstStyle/>
        <a:p>
          <a:endParaRPr lang="ru-RU"/>
        </a:p>
      </dgm:t>
    </dgm:pt>
    <dgm:pt modelId="{24D96BB0-9C3C-4695-BAC3-EC81D68194F2}" type="sibTrans" cxnId="{A4D11A6D-8BB7-4DDD-AF3C-615C8DFF5C11}">
      <dgm:prSet/>
      <dgm:spPr/>
      <dgm:t>
        <a:bodyPr/>
        <a:lstStyle/>
        <a:p>
          <a:endParaRPr lang="ru-RU"/>
        </a:p>
      </dgm:t>
    </dgm:pt>
    <dgm:pt modelId="{D6E4FF21-F9A9-4BE4-80D4-CB0F1C8D5518}">
      <dgm:prSet/>
      <dgm:spPr/>
      <dgm:t>
        <a:bodyPr/>
        <a:lstStyle/>
        <a:p>
          <a:pPr rtl="0"/>
          <a:r>
            <a:rPr lang="ru-RU" dirty="0"/>
            <a:t>финансовая грамотность, </a:t>
          </a:r>
        </a:p>
      </dgm:t>
    </dgm:pt>
    <dgm:pt modelId="{7D3CBAEC-298F-43DA-8016-F64C29231F98}" type="parTrans" cxnId="{A2CFECCA-9134-4ECC-9F57-01445BC4580E}">
      <dgm:prSet/>
      <dgm:spPr/>
      <dgm:t>
        <a:bodyPr/>
        <a:lstStyle/>
        <a:p>
          <a:endParaRPr lang="ru-RU"/>
        </a:p>
      </dgm:t>
    </dgm:pt>
    <dgm:pt modelId="{0E528B15-6B15-4B48-83F6-A3D03AA02F74}" type="sibTrans" cxnId="{A2CFECCA-9134-4ECC-9F57-01445BC4580E}">
      <dgm:prSet/>
      <dgm:spPr/>
      <dgm:t>
        <a:bodyPr/>
        <a:lstStyle/>
        <a:p>
          <a:endParaRPr lang="ru-RU"/>
        </a:p>
      </dgm:t>
    </dgm:pt>
    <dgm:pt modelId="{C8E4FFBC-C85C-4D50-A46E-3A4C8C6C4EE1}">
      <dgm:prSet/>
      <dgm:spPr/>
      <dgm:t>
        <a:bodyPr/>
        <a:lstStyle/>
        <a:p>
          <a:pPr rtl="0"/>
          <a:r>
            <a:rPr lang="ru-RU" dirty="0"/>
            <a:t>креативное мышление.</a:t>
          </a:r>
        </a:p>
      </dgm:t>
    </dgm:pt>
    <dgm:pt modelId="{BC99FB3B-2169-4387-83F3-AD867A520603}" type="parTrans" cxnId="{930A62B4-82BA-49F7-845D-510CF2431C1E}">
      <dgm:prSet/>
      <dgm:spPr/>
      <dgm:t>
        <a:bodyPr/>
        <a:lstStyle/>
        <a:p>
          <a:endParaRPr lang="ru-RU"/>
        </a:p>
      </dgm:t>
    </dgm:pt>
    <dgm:pt modelId="{7FFBBE9E-EC72-483E-9B3D-B828986DCE8E}" type="sibTrans" cxnId="{930A62B4-82BA-49F7-845D-510CF2431C1E}">
      <dgm:prSet/>
      <dgm:spPr/>
      <dgm:t>
        <a:bodyPr/>
        <a:lstStyle/>
        <a:p>
          <a:endParaRPr lang="ru-RU"/>
        </a:p>
      </dgm:t>
    </dgm:pt>
    <dgm:pt modelId="{AD0EF4B9-4FF4-4D6B-A7E0-17C7D811B968}" type="pres">
      <dgm:prSet presAssocID="{52F23DA0-840F-4D06-80C3-79D62DC13510}" presName="Name0" presStyleCnt="0">
        <dgm:presLayoutVars>
          <dgm:chMax val="7"/>
          <dgm:dir/>
          <dgm:animLvl val="lvl"/>
          <dgm:resizeHandles val="exact"/>
        </dgm:presLayoutVars>
      </dgm:prSet>
      <dgm:spPr/>
      <dgm:t>
        <a:bodyPr/>
        <a:lstStyle/>
        <a:p>
          <a:endParaRPr lang="ru-RU"/>
        </a:p>
      </dgm:t>
    </dgm:pt>
    <dgm:pt modelId="{CD9448E0-FFF2-497E-99C6-DB068474E801}" type="pres">
      <dgm:prSet presAssocID="{837E58F3-EE5B-477F-9DBA-B95036B18EA0}" presName="circle1" presStyleLbl="node1" presStyleIdx="0" presStyleCnt="5"/>
      <dgm:spPr/>
    </dgm:pt>
    <dgm:pt modelId="{50E5236D-2BA8-45D4-A38F-F2DC77F63D0F}" type="pres">
      <dgm:prSet presAssocID="{837E58F3-EE5B-477F-9DBA-B95036B18EA0}" presName="space" presStyleCnt="0"/>
      <dgm:spPr/>
    </dgm:pt>
    <dgm:pt modelId="{8AFA685D-0C5D-4E9A-B627-CD62F72F2327}" type="pres">
      <dgm:prSet presAssocID="{837E58F3-EE5B-477F-9DBA-B95036B18EA0}" presName="rect1" presStyleLbl="alignAcc1" presStyleIdx="0" presStyleCnt="5"/>
      <dgm:spPr/>
      <dgm:t>
        <a:bodyPr/>
        <a:lstStyle/>
        <a:p>
          <a:endParaRPr lang="ru-RU"/>
        </a:p>
      </dgm:t>
    </dgm:pt>
    <dgm:pt modelId="{7774D89C-2696-401A-827E-EC920A6804FF}" type="pres">
      <dgm:prSet presAssocID="{1D70F25A-0984-4E3D-9CCF-6C44201121C6}" presName="vertSpace2" presStyleLbl="node1" presStyleIdx="0" presStyleCnt="5"/>
      <dgm:spPr/>
    </dgm:pt>
    <dgm:pt modelId="{92127EF2-32A5-4FCA-85FB-E26E95E25559}" type="pres">
      <dgm:prSet presAssocID="{1D70F25A-0984-4E3D-9CCF-6C44201121C6}" presName="circle2" presStyleLbl="node1" presStyleIdx="1" presStyleCnt="5"/>
      <dgm:spPr/>
    </dgm:pt>
    <dgm:pt modelId="{217BE900-F609-4D8C-A33B-F22163133DD3}" type="pres">
      <dgm:prSet presAssocID="{1D70F25A-0984-4E3D-9CCF-6C44201121C6}" presName="rect2" presStyleLbl="alignAcc1" presStyleIdx="1" presStyleCnt="5"/>
      <dgm:spPr/>
      <dgm:t>
        <a:bodyPr/>
        <a:lstStyle/>
        <a:p>
          <a:endParaRPr lang="ru-RU"/>
        </a:p>
      </dgm:t>
    </dgm:pt>
    <dgm:pt modelId="{9E83E31D-DA00-44B4-AED8-7CBCFA6BD37D}" type="pres">
      <dgm:prSet presAssocID="{8AB93411-54A1-45EE-A91C-3FE04035B2F6}" presName="vertSpace3" presStyleLbl="node1" presStyleIdx="1" presStyleCnt="5"/>
      <dgm:spPr/>
    </dgm:pt>
    <dgm:pt modelId="{430C7EF3-912B-429D-B0CE-0D30B217237E}" type="pres">
      <dgm:prSet presAssocID="{8AB93411-54A1-45EE-A91C-3FE04035B2F6}" presName="circle3" presStyleLbl="node1" presStyleIdx="2" presStyleCnt="5"/>
      <dgm:spPr/>
    </dgm:pt>
    <dgm:pt modelId="{BD73E44C-7D94-4BCB-A9AC-632DD517ABB5}" type="pres">
      <dgm:prSet presAssocID="{8AB93411-54A1-45EE-A91C-3FE04035B2F6}" presName="rect3" presStyleLbl="alignAcc1" presStyleIdx="2" presStyleCnt="5"/>
      <dgm:spPr/>
      <dgm:t>
        <a:bodyPr/>
        <a:lstStyle/>
        <a:p>
          <a:endParaRPr lang="ru-RU"/>
        </a:p>
      </dgm:t>
    </dgm:pt>
    <dgm:pt modelId="{A290BAD1-AAA4-40DC-8248-E5D78E34B576}" type="pres">
      <dgm:prSet presAssocID="{D6E4FF21-F9A9-4BE4-80D4-CB0F1C8D5518}" presName="vertSpace4" presStyleLbl="node1" presStyleIdx="2" presStyleCnt="5"/>
      <dgm:spPr/>
    </dgm:pt>
    <dgm:pt modelId="{6C343392-6375-4CE8-A74D-319C3FFCD84B}" type="pres">
      <dgm:prSet presAssocID="{D6E4FF21-F9A9-4BE4-80D4-CB0F1C8D5518}" presName="circle4" presStyleLbl="node1" presStyleIdx="3" presStyleCnt="5"/>
      <dgm:spPr/>
    </dgm:pt>
    <dgm:pt modelId="{625686E7-94A5-42EA-BAE3-5C27A8650C64}" type="pres">
      <dgm:prSet presAssocID="{D6E4FF21-F9A9-4BE4-80D4-CB0F1C8D5518}" presName="rect4" presStyleLbl="alignAcc1" presStyleIdx="3" presStyleCnt="5"/>
      <dgm:spPr/>
      <dgm:t>
        <a:bodyPr/>
        <a:lstStyle/>
        <a:p>
          <a:endParaRPr lang="ru-RU"/>
        </a:p>
      </dgm:t>
    </dgm:pt>
    <dgm:pt modelId="{3EB9C813-A5C4-4C41-9611-7FA48F340257}" type="pres">
      <dgm:prSet presAssocID="{C8E4FFBC-C85C-4D50-A46E-3A4C8C6C4EE1}" presName="vertSpace5" presStyleLbl="node1" presStyleIdx="3" presStyleCnt="5"/>
      <dgm:spPr/>
    </dgm:pt>
    <dgm:pt modelId="{C10829F8-040F-4DC3-85AC-B51ECB21972D}" type="pres">
      <dgm:prSet presAssocID="{C8E4FFBC-C85C-4D50-A46E-3A4C8C6C4EE1}" presName="circle5" presStyleLbl="node1" presStyleIdx="4" presStyleCnt="5"/>
      <dgm:spPr/>
    </dgm:pt>
    <dgm:pt modelId="{C337FC40-4E29-44BF-9596-4F7BB79778FF}" type="pres">
      <dgm:prSet presAssocID="{C8E4FFBC-C85C-4D50-A46E-3A4C8C6C4EE1}" presName="rect5" presStyleLbl="alignAcc1" presStyleIdx="4" presStyleCnt="5"/>
      <dgm:spPr/>
      <dgm:t>
        <a:bodyPr/>
        <a:lstStyle/>
        <a:p>
          <a:endParaRPr lang="ru-RU"/>
        </a:p>
      </dgm:t>
    </dgm:pt>
    <dgm:pt modelId="{4402D953-E607-4370-B8B7-473D8F3D8FD4}" type="pres">
      <dgm:prSet presAssocID="{837E58F3-EE5B-477F-9DBA-B95036B18EA0}" presName="rect1ParTxNoCh" presStyleLbl="alignAcc1" presStyleIdx="4" presStyleCnt="5">
        <dgm:presLayoutVars>
          <dgm:chMax val="1"/>
          <dgm:bulletEnabled val="1"/>
        </dgm:presLayoutVars>
      </dgm:prSet>
      <dgm:spPr/>
      <dgm:t>
        <a:bodyPr/>
        <a:lstStyle/>
        <a:p>
          <a:endParaRPr lang="ru-RU"/>
        </a:p>
      </dgm:t>
    </dgm:pt>
    <dgm:pt modelId="{456ADD08-9E73-4E80-A610-00A589ACFE38}" type="pres">
      <dgm:prSet presAssocID="{1D70F25A-0984-4E3D-9CCF-6C44201121C6}" presName="rect2ParTxNoCh" presStyleLbl="alignAcc1" presStyleIdx="4" presStyleCnt="5">
        <dgm:presLayoutVars>
          <dgm:chMax val="1"/>
          <dgm:bulletEnabled val="1"/>
        </dgm:presLayoutVars>
      </dgm:prSet>
      <dgm:spPr/>
      <dgm:t>
        <a:bodyPr/>
        <a:lstStyle/>
        <a:p>
          <a:endParaRPr lang="ru-RU"/>
        </a:p>
      </dgm:t>
    </dgm:pt>
    <dgm:pt modelId="{A4736B38-D8F6-4167-B483-DB8E568EB3F9}" type="pres">
      <dgm:prSet presAssocID="{8AB93411-54A1-45EE-A91C-3FE04035B2F6}" presName="rect3ParTxNoCh" presStyleLbl="alignAcc1" presStyleIdx="4" presStyleCnt="5">
        <dgm:presLayoutVars>
          <dgm:chMax val="1"/>
          <dgm:bulletEnabled val="1"/>
        </dgm:presLayoutVars>
      </dgm:prSet>
      <dgm:spPr/>
      <dgm:t>
        <a:bodyPr/>
        <a:lstStyle/>
        <a:p>
          <a:endParaRPr lang="ru-RU"/>
        </a:p>
      </dgm:t>
    </dgm:pt>
    <dgm:pt modelId="{C1B56409-6BF1-4140-9D6E-C2A687513683}" type="pres">
      <dgm:prSet presAssocID="{D6E4FF21-F9A9-4BE4-80D4-CB0F1C8D5518}" presName="rect4ParTxNoCh" presStyleLbl="alignAcc1" presStyleIdx="4" presStyleCnt="5">
        <dgm:presLayoutVars>
          <dgm:chMax val="1"/>
          <dgm:bulletEnabled val="1"/>
        </dgm:presLayoutVars>
      </dgm:prSet>
      <dgm:spPr/>
      <dgm:t>
        <a:bodyPr/>
        <a:lstStyle/>
        <a:p>
          <a:endParaRPr lang="ru-RU"/>
        </a:p>
      </dgm:t>
    </dgm:pt>
    <dgm:pt modelId="{7E44082E-9BA4-4643-B8D7-47ABC6178229}" type="pres">
      <dgm:prSet presAssocID="{C8E4FFBC-C85C-4D50-A46E-3A4C8C6C4EE1}" presName="rect5ParTxNoCh" presStyleLbl="alignAcc1" presStyleIdx="4" presStyleCnt="5">
        <dgm:presLayoutVars>
          <dgm:chMax val="1"/>
          <dgm:bulletEnabled val="1"/>
        </dgm:presLayoutVars>
      </dgm:prSet>
      <dgm:spPr/>
      <dgm:t>
        <a:bodyPr/>
        <a:lstStyle/>
        <a:p>
          <a:endParaRPr lang="ru-RU"/>
        </a:p>
      </dgm:t>
    </dgm:pt>
  </dgm:ptLst>
  <dgm:cxnLst>
    <dgm:cxn modelId="{94AA256B-F3E2-481F-87FA-6749D58B2743}" type="presOf" srcId="{D6E4FF21-F9A9-4BE4-80D4-CB0F1C8D5518}" destId="{625686E7-94A5-42EA-BAE3-5C27A8650C64}" srcOrd="0" destOrd="0" presId="urn:microsoft.com/office/officeart/2005/8/layout/target3"/>
    <dgm:cxn modelId="{9D10ED28-0F62-434A-9E52-6A5AF3D9A692}" type="presOf" srcId="{C8E4FFBC-C85C-4D50-A46E-3A4C8C6C4EE1}" destId="{C337FC40-4E29-44BF-9596-4F7BB79778FF}" srcOrd="0" destOrd="0" presId="urn:microsoft.com/office/officeart/2005/8/layout/target3"/>
    <dgm:cxn modelId="{A9925F40-D414-4C82-832B-52B7B683F918}" type="presOf" srcId="{1D70F25A-0984-4E3D-9CCF-6C44201121C6}" destId="{456ADD08-9E73-4E80-A610-00A589ACFE38}" srcOrd="1" destOrd="0" presId="urn:microsoft.com/office/officeart/2005/8/layout/target3"/>
    <dgm:cxn modelId="{930A62B4-82BA-49F7-845D-510CF2431C1E}" srcId="{52F23DA0-840F-4D06-80C3-79D62DC13510}" destId="{C8E4FFBC-C85C-4D50-A46E-3A4C8C6C4EE1}" srcOrd="4" destOrd="0" parTransId="{BC99FB3B-2169-4387-83F3-AD867A520603}" sibTransId="{7FFBBE9E-EC72-483E-9B3D-B828986DCE8E}"/>
    <dgm:cxn modelId="{A4D11A6D-8BB7-4DDD-AF3C-615C8DFF5C11}" srcId="{52F23DA0-840F-4D06-80C3-79D62DC13510}" destId="{8AB93411-54A1-45EE-A91C-3FE04035B2F6}" srcOrd="2" destOrd="0" parTransId="{05CABD98-7926-4407-BE3F-D921BD62F783}" sibTransId="{24D96BB0-9C3C-4695-BAC3-EC81D68194F2}"/>
    <dgm:cxn modelId="{A662A621-B5C1-43EC-BCF8-153B8D438B41}" type="presOf" srcId="{8AB93411-54A1-45EE-A91C-3FE04035B2F6}" destId="{BD73E44C-7D94-4BCB-A9AC-632DD517ABB5}" srcOrd="0" destOrd="0" presId="urn:microsoft.com/office/officeart/2005/8/layout/target3"/>
    <dgm:cxn modelId="{3F1585B6-54EF-483E-9CF3-016F87193477}" type="presOf" srcId="{837E58F3-EE5B-477F-9DBA-B95036B18EA0}" destId="{8AFA685D-0C5D-4E9A-B627-CD62F72F2327}" srcOrd="0" destOrd="0" presId="urn:microsoft.com/office/officeart/2005/8/layout/target3"/>
    <dgm:cxn modelId="{20EA2790-F21D-4510-87F0-3DD8D282BFEA}" type="presOf" srcId="{8AB93411-54A1-45EE-A91C-3FE04035B2F6}" destId="{A4736B38-D8F6-4167-B483-DB8E568EB3F9}" srcOrd="1" destOrd="0" presId="urn:microsoft.com/office/officeart/2005/8/layout/target3"/>
    <dgm:cxn modelId="{B1BE2A44-0FF5-434A-A1FA-CACAC447163F}" srcId="{52F23DA0-840F-4D06-80C3-79D62DC13510}" destId="{1D70F25A-0984-4E3D-9CCF-6C44201121C6}" srcOrd="1" destOrd="0" parTransId="{9D76B4E8-BCEB-4209-9916-E62FDB0F1C92}" sibTransId="{3EF7412B-51E0-4330-A6CA-120CBC9E5EBC}"/>
    <dgm:cxn modelId="{8B7EC59F-1B58-436A-8A71-C392CE0BD651}" type="presOf" srcId="{837E58F3-EE5B-477F-9DBA-B95036B18EA0}" destId="{4402D953-E607-4370-B8B7-473D8F3D8FD4}" srcOrd="1" destOrd="0" presId="urn:microsoft.com/office/officeart/2005/8/layout/target3"/>
    <dgm:cxn modelId="{2250DE75-2004-4441-8F34-22490A0334C3}" type="presOf" srcId="{C8E4FFBC-C85C-4D50-A46E-3A4C8C6C4EE1}" destId="{7E44082E-9BA4-4643-B8D7-47ABC6178229}" srcOrd="1" destOrd="0" presId="urn:microsoft.com/office/officeart/2005/8/layout/target3"/>
    <dgm:cxn modelId="{70A52983-D172-47EE-BCC0-CBFC9CBBCC68}" type="presOf" srcId="{52F23DA0-840F-4D06-80C3-79D62DC13510}" destId="{AD0EF4B9-4FF4-4D6B-A7E0-17C7D811B968}" srcOrd="0" destOrd="0" presId="urn:microsoft.com/office/officeart/2005/8/layout/target3"/>
    <dgm:cxn modelId="{B1908BA2-563E-44FE-9BF4-9D0E63EB545F}" srcId="{52F23DA0-840F-4D06-80C3-79D62DC13510}" destId="{837E58F3-EE5B-477F-9DBA-B95036B18EA0}" srcOrd="0" destOrd="0" parTransId="{CC160DB4-6208-4121-A831-85CFF105F10E}" sibTransId="{196B3791-923D-4412-AF6C-FC4A97875B1E}"/>
    <dgm:cxn modelId="{CECD287E-88DF-480F-A3B2-FBF455D3FB1F}" type="presOf" srcId="{1D70F25A-0984-4E3D-9CCF-6C44201121C6}" destId="{217BE900-F609-4D8C-A33B-F22163133DD3}" srcOrd="0" destOrd="0" presId="urn:microsoft.com/office/officeart/2005/8/layout/target3"/>
    <dgm:cxn modelId="{A2CFECCA-9134-4ECC-9F57-01445BC4580E}" srcId="{52F23DA0-840F-4D06-80C3-79D62DC13510}" destId="{D6E4FF21-F9A9-4BE4-80D4-CB0F1C8D5518}" srcOrd="3" destOrd="0" parTransId="{7D3CBAEC-298F-43DA-8016-F64C29231F98}" sibTransId="{0E528B15-6B15-4B48-83F6-A3D03AA02F74}"/>
    <dgm:cxn modelId="{F7652286-D125-4DD3-B403-EC9E9999FB57}" type="presOf" srcId="{D6E4FF21-F9A9-4BE4-80D4-CB0F1C8D5518}" destId="{C1B56409-6BF1-4140-9D6E-C2A687513683}" srcOrd="1" destOrd="0" presId="urn:microsoft.com/office/officeart/2005/8/layout/target3"/>
    <dgm:cxn modelId="{D70C7263-86C2-4ECD-89C5-338EDD496FE4}" type="presParOf" srcId="{AD0EF4B9-4FF4-4D6B-A7E0-17C7D811B968}" destId="{CD9448E0-FFF2-497E-99C6-DB068474E801}" srcOrd="0" destOrd="0" presId="urn:microsoft.com/office/officeart/2005/8/layout/target3"/>
    <dgm:cxn modelId="{9349BB88-4C91-4378-8F00-9C044E3E99F5}" type="presParOf" srcId="{AD0EF4B9-4FF4-4D6B-A7E0-17C7D811B968}" destId="{50E5236D-2BA8-45D4-A38F-F2DC77F63D0F}" srcOrd="1" destOrd="0" presId="urn:microsoft.com/office/officeart/2005/8/layout/target3"/>
    <dgm:cxn modelId="{53D68797-8B85-4D1F-A8C7-ACD6231C8C9C}" type="presParOf" srcId="{AD0EF4B9-4FF4-4D6B-A7E0-17C7D811B968}" destId="{8AFA685D-0C5D-4E9A-B627-CD62F72F2327}" srcOrd="2" destOrd="0" presId="urn:microsoft.com/office/officeart/2005/8/layout/target3"/>
    <dgm:cxn modelId="{84EBC962-C98C-4363-9935-42DFAA50AFE2}" type="presParOf" srcId="{AD0EF4B9-4FF4-4D6B-A7E0-17C7D811B968}" destId="{7774D89C-2696-401A-827E-EC920A6804FF}" srcOrd="3" destOrd="0" presId="urn:microsoft.com/office/officeart/2005/8/layout/target3"/>
    <dgm:cxn modelId="{6DCC1BD8-AD29-4431-B841-2CC524477A00}" type="presParOf" srcId="{AD0EF4B9-4FF4-4D6B-A7E0-17C7D811B968}" destId="{92127EF2-32A5-4FCA-85FB-E26E95E25559}" srcOrd="4" destOrd="0" presId="urn:microsoft.com/office/officeart/2005/8/layout/target3"/>
    <dgm:cxn modelId="{3B4EEC3C-9F2C-4D50-8955-949A07F9B9B7}" type="presParOf" srcId="{AD0EF4B9-4FF4-4D6B-A7E0-17C7D811B968}" destId="{217BE900-F609-4D8C-A33B-F22163133DD3}" srcOrd="5" destOrd="0" presId="urn:microsoft.com/office/officeart/2005/8/layout/target3"/>
    <dgm:cxn modelId="{0B367A9C-7EE6-49ED-B12D-CD067DD2A480}" type="presParOf" srcId="{AD0EF4B9-4FF4-4D6B-A7E0-17C7D811B968}" destId="{9E83E31D-DA00-44B4-AED8-7CBCFA6BD37D}" srcOrd="6" destOrd="0" presId="urn:microsoft.com/office/officeart/2005/8/layout/target3"/>
    <dgm:cxn modelId="{24A13D79-CB57-4FD6-AF6B-B83E10D17DB3}" type="presParOf" srcId="{AD0EF4B9-4FF4-4D6B-A7E0-17C7D811B968}" destId="{430C7EF3-912B-429D-B0CE-0D30B217237E}" srcOrd="7" destOrd="0" presId="urn:microsoft.com/office/officeart/2005/8/layout/target3"/>
    <dgm:cxn modelId="{D6EAE9AE-909E-4EED-ABE9-D82E15E68040}" type="presParOf" srcId="{AD0EF4B9-4FF4-4D6B-A7E0-17C7D811B968}" destId="{BD73E44C-7D94-4BCB-A9AC-632DD517ABB5}" srcOrd="8" destOrd="0" presId="urn:microsoft.com/office/officeart/2005/8/layout/target3"/>
    <dgm:cxn modelId="{2561F487-7311-4FB2-B974-E3EE82BD8CAF}" type="presParOf" srcId="{AD0EF4B9-4FF4-4D6B-A7E0-17C7D811B968}" destId="{A290BAD1-AAA4-40DC-8248-E5D78E34B576}" srcOrd="9" destOrd="0" presId="urn:microsoft.com/office/officeart/2005/8/layout/target3"/>
    <dgm:cxn modelId="{878373A0-610D-40A4-BDEA-D2C5119C1A3F}" type="presParOf" srcId="{AD0EF4B9-4FF4-4D6B-A7E0-17C7D811B968}" destId="{6C343392-6375-4CE8-A74D-319C3FFCD84B}" srcOrd="10" destOrd="0" presId="urn:microsoft.com/office/officeart/2005/8/layout/target3"/>
    <dgm:cxn modelId="{B396932B-38B4-4EDC-918E-7D01C3901A85}" type="presParOf" srcId="{AD0EF4B9-4FF4-4D6B-A7E0-17C7D811B968}" destId="{625686E7-94A5-42EA-BAE3-5C27A8650C64}" srcOrd="11" destOrd="0" presId="urn:microsoft.com/office/officeart/2005/8/layout/target3"/>
    <dgm:cxn modelId="{53E9DBD0-7BD8-4F8F-BBBD-55E4FE705FEF}" type="presParOf" srcId="{AD0EF4B9-4FF4-4D6B-A7E0-17C7D811B968}" destId="{3EB9C813-A5C4-4C41-9611-7FA48F340257}" srcOrd="12" destOrd="0" presId="urn:microsoft.com/office/officeart/2005/8/layout/target3"/>
    <dgm:cxn modelId="{76C46430-5DE5-4AED-8B18-C2350196C0EC}" type="presParOf" srcId="{AD0EF4B9-4FF4-4D6B-A7E0-17C7D811B968}" destId="{C10829F8-040F-4DC3-85AC-B51ECB21972D}" srcOrd="13" destOrd="0" presId="urn:microsoft.com/office/officeart/2005/8/layout/target3"/>
    <dgm:cxn modelId="{EACA9FFC-B8AF-49D0-BC96-2E9E87D22131}" type="presParOf" srcId="{AD0EF4B9-4FF4-4D6B-A7E0-17C7D811B968}" destId="{C337FC40-4E29-44BF-9596-4F7BB79778FF}" srcOrd="14" destOrd="0" presId="urn:microsoft.com/office/officeart/2005/8/layout/target3"/>
    <dgm:cxn modelId="{F7DB5426-87DD-4676-89D4-F511071811CA}" type="presParOf" srcId="{AD0EF4B9-4FF4-4D6B-A7E0-17C7D811B968}" destId="{4402D953-E607-4370-B8B7-473D8F3D8FD4}" srcOrd="15" destOrd="0" presId="urn:microsoft.com/office/officeart/2005/8/layout/target3"/>
    <dgm:cxn modelId="{1E066282-7712-4042-9D8B-E507F5B1DCB6}" type="presParOf" srcId="{AD0EF4B9-4FF4-4D6B-A7E0-17C7D811B968}" destId="{456ADD08-9E73-4E80-A610-00A589ACFE38}" srcOrd="16" destOrd="0" presId="urn:microsoft.com/office/officeart/2005/8/layout/target3"/>
    <dgm:cxn modelId="{65EB146A-8F05-40BF-87D6-4B2C96CDDBFC}" type="presParOf" srcId="{AD0EF4B9-4FF4-4D6B-A7E0-17C7D811B968}" destId="{A4736B38-D8F6-4167-B483-DB8E568EB3F9}" srcOrd="17" destOrd="0" presId="urn:microsoft.com/office/officeart/2005/8/layout/target3"/>
    <dgm:cxn modelId="{7F6C5868-F55D-455D-BF5A-558899F1DA45}" type="presParOf" srcId="{AD0EF4B9-4FF4-4D6B-A7E0-17C7D811B968}" destId="{C1B56409-6BF1-4140-9D6E-C2A687513683}" srcOrd="18" destOrd="0" presId="urn:microsoft.com/office/officeart/2005/8/layout/target3"/>
    <dgm:cxn modelId="{C195A949-02E6-44FB-9A0A-3853B82E6C8C}" type="presParOf" srcId="{AD0EF4B9-4FF4-4D6B-A7E0-17C7D811B968}" destId="{7E44082E-9BA4-4643-B8D7-47ABC6178229}"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9EC46-BFF0-4C2F-8C65-AD846A4E45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B013BAD0-3454-4032-B085-A7C68E785EE8}">
      <dgm:prSet/>
      <dgm:spPr/>
      <dgm:t>
        <a:bodyPr/>
        <a:lstStyle/>
        <a:p>
          <a:pPr rtl="0"/>
          <a:r>
            <a:rPr lang="ru-RU" dirty="0"/>
            <a:t> Воспитание бережного отношения к собственному здоровью,</a:t>
          </a:r>
        </a:p>
      </dgm:t>
    </dgm:pt>
    <dgm:pt modelId="{BC49FC3A-11AC-4BF4-9864-B1C5A0DE53D7}" type="parTrans" cxnId="{1520EC6E-4494-4D35-8850-CA8FC98B361B}">
      <dgm:prSet/>
      <dgm:spPr/>
      <dgm:t>
        <a:bodyPr/>
        <a:lstStyle/>
        <a:p>
          <a:endParaRPr lang="ru-RU"/>
        </a:p>
      </dgm:t>
    </dgm:pt>
    <dgm:pt modelId="{35D8A005-AD49-485A-8253-2C250CEBB709}" type="sibTrans" cxnId="{1520EC6E-4494-4D35-8850-CA8FC98B361B}">
      <dgm:prSet/>
      <dgm:spPr/>
      <dgm:t>
        <a:bodyPr/>
        <a:lstStyle/>
        <a:p>
          <a:endParaRPr lang="ru-RU"/>
        </a:p>
      </dgm:t>
    </dgm:pt>
    <dgm:pt modelId="{9F15240F-080D-4B6C-98EA-46EB9894AB3C}">
      <dgm:prSet/>
      <dgm:spPr/>
      <dgm:t>
        <a:bodyPr/>
        <a:lstStyle/>
        <a:p>
          <a:pPr rtl="0"/>
          <a:r>
            <a:rPr lang="ru-RU" dirty="0"/>
            <a:t>Комплексы лечебной физической культуры.</a:t>
          </a:r>
        </a:p>
      </dgm:t>
    </dgm:pt>
    <dgm:pt modelId="{B72D4E6D-C69A-4FF8-9D92-12BB5B18EEB3}" type="parTrans" cxnId="{3AF2F4BE-E280-4148-B764-BEBE87EF37AA}">
      <dgm:prSet/>
      <dgm:spPr/>
      <dgm:t>
        <a:bodyPr/>
        <a:lstStyle/>
        <a:p>
          <a:endParaRPr lang="ru-RU"/>
        </a:p>
      </dgm:t>
    </dgm:pt>
    <dgm:pt modelId="{D5F4986B-F0A6-45E6-B907-D76C3FA71E65}" type="sibTrans" cxnId="{3AF2F4BE-E280-4148-B764-BEBE87EF37AA}">
      <dgm:prSet/>
      <dgm:spPr/>
      <dgm:t>
        <a:bodyPr/>
        <a:lstStyle/>
        <a:p>
          <a:endParaRPr lang="ru-RU"/>
        </a:p>
      </dgm:t>
    </dgm:pt>
    <dgm:pt modelId="{A33089F2-37F0-493D-B604-C14918CEAF98}">
      <dgm:prSet/>
      <dgm:spPr/>
      <dgm:t>
        <a:bodyPr/>
        <a:lstStyle/>
        <a:p>
          <a:pPr rtl="0"/>
          <a:r>
            <a:rPr lang="ru-RU" dirty="0"/>
            <a:t>Оказание первой помощи при травмах.</a:t>
          </a:r>
        </a:p>
      </dgm:t>
    </dgm:pt>
    <dgm:pt modelId="{49054236-7C2E-4A40-A198-E0F7BC47A37B}" type="parTrans" cxnId="{0A962A08-5D03-454A-9375-5D8EB8AA8B97}">
      <dgm:prSet/>
      <dgm:spPr/>
      <dgm:t>
        <a:bodyPr/>
        <a:lstStyle/>
        <a:p>
          <a:endParaRPr lang="ru-RU"/>
        </a:p>
      </dgm:t>
    </dgm:pt>
    <dgm:pt modelId="{73F22A50-89E6-467A-A4F8-58D517B17F10}" type="sibTrans" cxnId="{0A962A08-5D03-454A-9375-5D8EB8AA8B97}">
      <dgm:prSet/>
      <dgm:spPr/>
      <dgm:t>
        <a:bodyPr/>
        <a:lstStyle/>
        <a:p>
          <a:endParaRPr lang="ru-RU"/>
        </a:p>
      </dgm:t>
    </dgm:pt>
    <dgm:pt modelId="{24B7AA16-D1F5-46B5-BB10-A7CC03FED6D6}">
      <dgm:prSet/>
      <dgm:spPr/>
      <dgm:t>
        <a:bodyPr/>
        <a:lstStyle/>
        <a:p>
          <a:pPr rtl="0"/>
          <a:r>
            <a:rPr lang="ru-RU" dirty="0"/>
            <a:t>Определение индивидуальных особенностей физического развития и подготовленности.</a:t>
          </a:r>
        </a:p>
      </dgm:t>
    </dgm:pt>
    <dgm:pt modelId="{3A6E7DC4-5B8B-4F7D-9B6D-D52862794276}" type="parTrans" cxnId="{8FC35A4A-B6F9-48D3-AE2B-9EA3D7FBC762}">
      <dgm:prSet/>
      <dgm:spPr/>
      <dgm:t>
        <a:bodyPr/>
        <a:lstStyle/>
        <a:p>
          <a:endParaRPr lang="ru-RU"/>
        </a:p>
      </dgm:t>
    </dgm:pt>
    <dgm:pt modelId="{79AEA3E3-6B77-4463-85EC-4B44C63C32D7}" type="sibTrans" cxnId="{8FC35A4A-B6F9-48D3-AE2B-9EA3D7FBC762}">
      <dgm:prSet/>
      <dgm:spPr/>
      <dgm:t>
        <a:bodyPr/>
        <a:lstStyle/>
        <a:p>
          <a:endParaRPr lang="ru-RU"/>
        </a:p>
      </dgm:t>
    </dgm:pt>
    <dgm:pt modelId="{CFF5BCA5-2F3D-488B-B0E2-8DE4CA350AA2}">
      <dgm:prSet/>
      <dgm:spPr/>
      <dgm:t>
        <a:bodyPr/>
        <a:lstStyle/>
        <a:p>
          <a:pPr rtl="0"/>
          <a:r>
            <a:rPr lang="ru-RU" dirty="0"/>
            <a:t>Понимание значения здорового образа жизни, профилактика вредных привычек средствами физической культуры</a:t>
          </a:r>
        </a:p>
      </dgm:t>
    </dgm:pt>
    <dgm:pt modelId="{9D92A645-B4B1-41DC-AF5E-384EFA1B1A32}" type="parTrans" cxnId="{D09BFAB2-5584-4F65-AF88-AF095F86CDB7}">
      <dgm:prSet/>
      <dgm:spPr/>
      <dgm:t>
        <a:bodyPr/>
        <a:lstStyle/>
        <a:p>
          <a:endParaRPr lang="ru-RU"/>
        </a:p>
      </dgm:t>
    </dgm:pt>
    <dgm:pt modelId="{C7DF53E9-61DF-46C3-A3AB-CA2B5AB52D63}" type="sibTrans" cxnId="{D09BFAB2-5584-4F65-AF88-AF095F86CDB7}">
      <dgm:prSet/>
      <dgm:spPr/>
      <dgm:t>
        <a:bodyPr/>
        <a:lstStyle/>
        <a:p>
          <a:endParaRPr lang="ru-RU"/>
        </a:p>
      </dgm:t>
    </dgm:pt>
    <dgm:pt modelId="{C672F482-B2B3-4143-AC8A-F9499276221D}" type="pres">
      <dgm:prSet presAssocID="{7739EC46-BFF0-4C2F-8C65-AD846A4E451D}" presName="linear" presStyleCnt="0">
        <dgm:presLayoutVars>
          <dgm:animLvl val="lvl"/>
          <dgm:resizeHandles val="exact"/>
        </dgm:presLayoutVars>
      </dgm:prSet>
      <dgm:spPr/>
      <dgm:t>
        <a:bodyPr/>
        <a:lstStyle/>
        <a:p>
          <a:endParaRPr lang="ru-RU"/>
        </a:p>
      </dgm:t>
    </dgm:pt>
    <dgm:pt modelId="{1BCD1F48-9189-4B43-87B4-FD6B635EC2B4}" type="pres">
      <dgm:prSet presAssocID="{B013BAD0-3454-4032-B085-A7C68E785EE8}" presName="parentText" presStyleLbl="node1" presStyleIdx="0" presStyleCnt="5">
        <dgm:presLayoutVars>
          <dgm:chMax val="0"/>
          <dgm:bulletEnabled val="1"/>
        </dgm:presLayoutVars>
      </dgm:prSet>
      <dgm:spPr/>
      <dgm:t>
        <a:bodyPr/>
        <a:lstStyle/>
        <a:p>
          <a:endParaRPr lang="ru-RU"/>
        </a:p>
      </dgm:t>
    </dgm:pt>
    <dgm:pt modelId="{F22ACDF3-DCBC-4244-932F-493298A6E60A}" type="pres">
      <dgm:prSet presAssocID="{35D8A005-AD49-485A-8253-2C250CEBB709}" presName="spacer" presStyleCnt="0"/>
      <dgm:spPr/>
    </dgm:pt>
    <dgm:pt modelId="{95B9F6FD-2B52-49CD-97E4-37E7BEECAFC9}" type="pres">
      <dgm:prSet presAssocID="{9F15240F-080D-4B6C-98EA-46EB9894AB3C}" presName="parentText" presStyleLbl="node1" presStyleIdx="1" presStyleCnt="5">
        <dgm:presLayoutVars>
          <dgm:chMax val="0"/>
          <dgm:bulletEnabled val="1"/>
        </dgm:presLayoutVars>
      </dgm:prSet>
      <dgm:spPr/>
      <dgm:t>
        <a:bodyPr/>
        <a:lstStyle/>
        <a:p>
          <a:endParaRPr lang="ru-RU"/>
        </a:p>
      </dgm:t>
    </dgm:pt>
    <dgm:pt modelId="{C9C80AC9-D2D0-4FD6-98A2-2D84C51AEE84}" type="pres">
      <dgm:prSet presAssocID="{D5F4986B-F0A6-45E6-B907-D76C3FA71E65}" presName="spacer" presStyleCnt="0"/>
      <dgm:spPr/>
    </dgm:pt>
    <dgm:pt modelId="{4ED994E1-6231-4E0E-87D9-08857295878C}" type="pres">
      <dgm:prSet presAssocID="{A33089F2-37F0-493D-B604-C14918CEAF98}" presName="parentText" presStyleLbl="node1" presStyleIdx="2" presStyleCnt="5">
        <dgm:presLayoutVars>
          <dgm:chMax val="0"/>
          <dgm:bulletEnabled val="1"/>
        </dgm:presLayoutVars>
      </dgm:prSet>
      <dgm:spPr/>
      <dgm:t>
        <a:bodyPr/>
        <a:lstStyle/>
        <a:p>
          <a:endParaRPr lang="ru-RU"/>
        </a:p>
      </dgm:t>
    </dgm:pt>
    <dgm:pt modelId="{4B452E0F-B956-4A05-9A97-3F58AB788ECE}" type="pres">
      <dgm:prSet presAssocID="{73F22A50-89E6-467A-A4F8-58D517B17F10}" presName="spacer" presStyleCnt="0"/>
      <dgm:spPr/>
    </dgm:pt>
    <dgm:pt modelId="{EA7EB6D9-53A5-4534-8E3E-B215BFF73C3B}" type="pres">
      <dgm:prSet presAssocID="{24B7AA16-D1F5-46B5-BB10-A7CC03FED6D6}" presName="parentText" presStyleLbl="node1" presStyleIdx="3" presStyleCnt="5">
        <dgm:presLayoutVars>
          <dgm:chMax val="0"/>
          <dgm:bulletEnabled val="1"/>
        </dgm:presLayoutVars>
      </dgm:prSet>
      <dgm:spPr/>
      <dgm:t>
        <a:bodyPr/>
        <a:lstStyle/>
        <a:p>
          <a:endParaRPr lang="ru-RU"/>
        </a:p>
      </dgm:t>
    </dgm:pt>
    <dgm:pt modelId="{ED4F72A5-991B-4305-8133-12D0D517D562}" type="pres">
      <dgm:prSet presAssocID="{79AEA3E3-6B77-4463-85EC-4B44C63C32D7}" presName="spacer" presStyleCnt="0"/>
      <dgm:spPr/>
    </dgm:pt>
    <dgm:pt modelId="{64851EB7-D185-44DD-BA29-746D3ECCCE53}" type="pres">
      <dgm:prSet presAssocID="{CFF5BCA5-2F3D-488B-B0E2-8DE4CA350AA2}" presName="parentText" presStyleLbl="node1" presStyleIdx="4" presStyleCnt="5">
        <dgm:presLayoutVars>
          <dgm:chMax val="0"/>
          <dgm:bulletEnabled val="1"/>
        </dgm:presLayoutVars>
      </dgm:prSet>
      <dgm:spPr/>
      <dgm:t>
        <a:bodyPr/>
        <a:lstStyle/>
        <a:p>
          <a:endParaRPr lang="ru-RU"/>
        </a:p>
      </dgm:t>
    </dgm:pt>
  </dgm:ptLst>
  <dgm:cxnLst>
    <dgm:cxn modelId="{93ABD32F-51EE-491A-BB83-63A463F1403D}" type="presOf" srcId="{A33089F2-37F0-493D-B604-C14918CEAF98}" destId="{4ED994E1-6231-4E0E-87D9-08857295878C}" srcOrd="0" destOrd="0" presId="urn:microsoft.com/office/officeart/2005/8/layout/vList2"/>
    <dgm:cxn modelId="{C2E3BA69-48CD-4B64-A908-09FCCF658112}" type="presOf" srcId="{7739EC46-BFF0-4C2F-8C65-AD846A4E451D}" destId="{C672F482-B2B3-4143-AC8A-F9499276221D}" srcOrd="0" destOrd="0" presId="urn:microsoft.com/office/officeart/2005/8/layout/vList2"/>
    <dgm:cxn modelId="{3AF2F4BE-E280-4148-B764-BEBE87EF37AA}" srcId="{7739EC46-BFF0-4C2F-8C65-AD846A4E451D}" destId="{9F15240F-080D-4B6C-98EA-46EB9894AB3C}" srcOrd="1" destOrd="0" parTransId="{B72D4E6D-C69A-4FF8-9D92-12BB5B18EEB3}" sibTransId="{D5F4986B-F0A6-45E6-B907-D76C3FA71E65}"/>
    <dgm:cxn modelId="{D09BFAB2-5584-4F65-AF88-AF095F86CDB7}" srcId="{7739EC46-BFF0-4C2F-8C65-AD846A4E451D}" destId="{CFF5BCA5-2F3D-488B-B0E2-8DE4CA350AA2}" srcOrd="4" destOrd="0" parTransId="{9D92A645-B4B1-41DC-AF5E-384EFA1B1A32}" sibTransId="{C7DF53E9-61DF-46C3-A3AB-CA2B5AB52D63}"/>
    <dgm:cxn modelId="{B667B3A4-0F46-4EB7-907D-312139A783AE}" type="presOf" srcId="{24B7AA16-D1F5-46B5-BB10-A7CC03FED6D6}" destId="{EA7EB6D9-53A5-4534-8E3E-B215BFF73C3B}" srcOrd="0" destOrd="0" presId="urn:microsoft.com/office/officeart/2005/8/layout/vList2"/>
    <dgm:cxn modelId="{1520EC6E-4494-4D35-8850-CA8FC98B361B}" srcId="{7739EC46-BFF0-4C2F-8C65-AD846A4E451D}" destId="{B013BAD0-3454-4032-B085-A7C68E785EE8}" srcOrd="0" destOrd="0" parTransId="{BC49FC3A-11AC-4BF4-9864-B1C5A0DE53D7}" sibTransId="{35D8A005-AD49-485A-8253-2C250CEBB709}"/>
    <dgm:cxn modelId="{0A962A08-5D03-454A-9375-5D8EB8AA8B97}" srcId="{7739EC46-BFF0-4C2F-8C65-AD846A4E451D}" destId="{A33089F2-37F0-493D-B604-C14918CEAF98}" srcOrd="2" destOrd="0" parTransId="{49054236-7C2E-4A40-A198-E0F7BC47A37B}" sibTransId="{73F22A50-89E6-467A-A4F8-58D517B17F10}"/>
    <dgm:cxn modelId="{E2D7B5D3-B21E-41C4-B43B-E379E08A4248}" type="presOf" srcId="{9F15240F-080D-4B6C-98EA-46EB9894AB3C}" destId="{95B9F6FD-2B52-49CD-97E4-37E7BEECAFC9}" srcOrd="0" destOrd="0" presId="urn:microsoft.com/office/officeart/2005/8/layout/vList2"/>
    <dgm:cxn modelId="{E7D5169C-7E65-4379-9C39-A77EFD8CF740}" type="presOf" srcId="{CFF5BCA5-2F3D-488B-B0E2-8DE4CA350AA2}" destId="{64851EB7-D185-44DD-BA29-746D3ECCCE53}" srcOrd="0" destOrd="0" presId="urn:microsoft.com/office/officeart/2005/8/layout/vList2"/>
    <dgm:cxn modelId="{8FC35A4A-B6F9-48D3-AE2B-9EA3D7FBC762}" srcId="{7739EC46-BFF0-4C2F-8C65-AD846A4E451D}" destId="{24B7AA16-D1F5-46B5-BB10-A7CC03FED6D6}" srcOrd="3" destOrd="0" parTransId="{3A6E7DC4-5B8B-4F7D-9B6D-D52862794276}" sibTransId="{79AEA3E3-6B77-4463-85EC-4B44C63C32D7}"/>
    <dgm:cxn modelId="{5864B3C9-EF24-4402-9FBE-DB901E420FD8}" type="presOf" srcId="{B013BAD0-3454-4032-B085-A7C68E785EE8}" destId="{1BCD1F48-9189-4B43-87B4-FD6B635EC2B4}" srcOrd="0" destOrd="0" presId="urn:microsoft.com/office/officeart/2005/8/layout/vList2"/>
    <dgm:cxn modelId="{6F08432E-3D29-4011-BB03-F821762B3D05}" type="presParOf" srcId="{C672F482-B2B3-4143-AC8A-F9499276221D}" destId="{1BCD1F48-9189-4B43-87B4-FD6B635EC2B4}" srcOrd="0" destOrd="0" presId="urn:microsoft.com/office/officeart/2005/8/layout/vList2"/>
    <dgm:cxn modelId="{C7C952C1-BC40-4ABE-B138-752B129F4A37}" type="presParOf" srcId="{C672F482-B2B3-4143-AC8A-F9499276221D}" destId="{F22ACDF3-DCBC-4244-932F-493298A6E60A}" srcOrd="1" destOrd="0" presId="urn:microsoft.com/office/officeart/2005/8/layout/vList2"/>
    <dgm:cxn modelId="{905AA746-6F71-4286-BAF1-382B314D6C8D}" type="presParOf" srcId="{C672F482-B2B3-4143-AC8A-F9499276221D}" destId="{95B9F6FD-2B52-49CD-97E4-37E7BEECAFC9}" srcOrd="2" destOrd="0" presId="urn:microsoft.com/office/officeart/2005/8/layout/vList2"/>
    <dgm:cxn modelId="{C3CFE921-2515-473D-AF27-C350A3E37FEF}" type="presParOf" srcId="{C672F482-B2B3-4143-AC8A-F9499276221D}" destId="{C9C80AC9-D2D0-4FD6-98A2-2D84C51AEE84}" srcOrd="3" destOrd="0" presId="urn:microsoft.com/office/officeart/2005/8/layout/vList2"/>
    <dgm:cxn modelId="{A1E548A4-D476-40FE-BAA2-A3B405893DDA}" type="presParOf" srcId="{C672F482-B2B3-4143-AC8A-F9499276221D}" destId="{4ED994E1-6231-4E0E-87D9-08857295878C}" srcOrd="4" destOrd="0" presId="urn:microsoft.com/office/officeart/2005/8/layout/vList2"/>
    <dgm:cxn modelId="{C3F18676-82ED-42A3-9049-2F6C27FB112A}" type="presParOf" srcId="{C672F482-B2B3-4143-AC8A-F9499276221D}" destId="{4B452E0F-B956-4A05-9A97-3F58AB788ECE}" srcOrd="5" destOrd="0" presId="urn:microsoft.com/office/officeart/2005/8/layout/vList2"/>
    <dgm:cxn modelId="{A64BB762-AABF-4018-A53C-AD749A279856}" type="presParOf" srcId="{C672F482-B2B3-4143-AC8A-F9499276221D}" destId="{EA7EB6D9-53A5-4534-8E3E-B215BFF73C3B}" srcOrd="6" destOrd="0" presId="urn:microsoft.com/office/officeart/2005/8/layout/vList2"/>
    <dgm:cxn modelId="{6C16B9AB-DC41-4E11-A217-BFAE4795AC5D}" type="presParOf" srcId="{C672F482-B2B3-4143-AC8A-F9499276221D}" destId="{ED4F72A5-991B-4305-8133-12D0D517D562}" srcOrd="7" destOrd="0" presId="urn:microsoft.com/office/officeart/2005/8/layout/vList2"/>
    <dgm:cxn modelId="{D59126AC-6FEE-48C0-B2BC-89AD79D940D3}" type="presParOf" srcId="{C672F482-B2B3-4143-AC8A-F9499276221D}" destId="{64851EB7-D185-44DD-BA29-746D3ECCCE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9FBB7-CF9B-490A-A5B8-72A3AC2CB032}">
      <dsp:nvSpPr>
        <dsp:cNvPr id="0" name=""/>
        <dsp:cNvSpPr/>
      </dsp:nvSpPr>
      <dsp:spPr>
        <a:xfrm>
          <a:off x="1450508" y="0"/>
          <a:ext cx="5328583" cy="8914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0" kern="1200" dirty="0"/>
            <a:t>Задачи</a:t>
          </a:r>
        </a:p>
      </dsp:txBody>
      <dsp:txXfrm>
        <a:off x="1494026" y="43518"/>
        <a:ext cx="5241547" cy="804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6D31-BFF9-4E4F-96DE-5F3E2B9A0874}">
      <dsp:nvSpPr>
        <dsp:cNvPr id="0" name=""/>
        <dsp:cNvSpPr/>
      </dsp:nvSpPr>
      <dsp:spPr>
        <a:xfrm>
          <a:off x="0" y="67815"/>
          <a:ext cx="8229600" cy="10073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0" kern="1200" dirty="0"/>
            <a:t>Задания творческого характера</a:t>
          </a:r>
        </a:p>
      </dsp:txBody>
      <dsp:txXfrm>
        <a:off x="49176" y="116991"/>
        <a:ext cx="8131248" cy="909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4E80C-D517-4298-8E35-199696254FA8}">
      <dsp:nvSpPr>
        <dsp:cNvPr id="0" name=""/>
        <dsp:cNvSpPr/>
      </dsp:nvSpPr>
      <dsp:spPr>
        <a:xfrm rot="5400000">
          <a:off x="4310284" y="-1924097"/>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t>ребусы</a:t>
          </a:r>
        </a:p>
      </dsp:txBody>
      <dsp:txXfrm rot="-5400000">
        <a:off x="2242598" y="198828"/>
        <a:ext cx="5211705" cy="1021092"/>
      </dsp:txXfrm>
    </dsp:sp>
    <dsp:sp modelId="{79DA0DF5-0F48-4AF3-978C-95C90C2F6CDF}">
      <dsp:nvSpPr>
        <dsp:cNvPr id="0" name=""/>
        <dsp:cNvSpPr/>
      </dsp:nvSpPr>
      <dsp:spPr>
        <a:xfrm>
          <a:off x="720058" y="2143"/>
          <a:ext cx="1522538" cy="141446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a:t>1</a:t>
          </a:r>
        </a:p>
      </dsp:txBody>
      <dsp:txXfrm>
        <a:off x="789106" y="71191"/>
        <a:ext cx="1384442" cy="1276366"/>
      </dsp:txXfrm>
    </dsp:sp>
    <dsp:sp modelId="{B60D756A-A175-4036-8870-B6E054DC0652}">
      <dsp:nvSpPr>
        <dsp:cNvPr id="0" name=""/>
        <dsp:cNvSpPr/>
      </dsp:nvSpPr>
      <dsp:spPr>
        <a:xfrm rot="5400000">
          <a:off x="4310225" y="-438912"/>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t>кроссворды, загадки</a:t>
          </a:r>
        </a:p>
        <a:p>
          <a:pPr marL="228600" lvl="1" indent="-228600" algn="l" defTabSz="1111250">
            <a:lnSpc>
              <a:spcPct val="90000"/>
            </a:lnSpc>
            <a:spcBef>
              <a:spcPct val="0"/>
            </a:spcBef>
            <a:spcAft>
              <a:spcPct val="15000"/>
            </a:spcAft>
            <a:buChar char="••"/>
          </a:pPr>
          <a:r>
            <a:rPr lang="ru-RU" sz="2500" kern="1200" dirty="0"/>
            <a:t>задания с выбором ответа</a:t>
          </a:r>
        </a:p>
      </dsp:txBody>
      <dsp:txXfrm rot="-5400000">
        <a:off x="2242539" y="1684013"/>
        <a:ext cx="5211705" cy="1021092"/>
      </dsp:txXfrm>
    </dsp:sp>
    <dsp:sp modelId="{64635D74-C5AE-4533-AC5D-EC65FB35DA86}">
      <dsp:nvSpPr>
        <dsp:cNvPr id="0" name=""/>
        <dsp:cNvSpPr/>
      </dsp:nvSpPr>
      <dsp:spPr>
        <a:xfrm>
          <a:off x="720058" y="1487328"/>
          <a:ext cx="1522479" cy="1414462"/>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a:t>2</a:t>
          </a:r>
        </a:p>
      </dsp:txBody>
      <dsp:txXfrm>
        <a:off x="789106" y="1556376"/>
        <a:ext cx="1384383" cy="1276366"/>
      </dsp:txXfrm>
    </dsp:sp>
    <dsp:sp modelId="{40D2E191-7EF1-4055-87E8-EC0FAFF010C1}">
      <dsp:nvSpPr>
        <dsp:cNvPr id="0" name=""/>
        <dsp:cNvSpPr/>
      </dsp:nvSpPr>
      <dsp:spPr>
        <a:xfrm rot="5400000">
          <a:off x="4310284" y="1046273"/>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t>открытые задания, где учащийся сам вписывает ответ и т.п.</a:t>
          </a:r>
        </a:p>
      </dsp:txBody>
      <dsp:txXfrm rot="-5400000">
        <a:off x="2242598" y="3169199"/>
        <a:ext cx="5211705" cy="1021092"/>
      </dsp:txXfrm>
    </dsp:sp>
    <dsp:sp modelId="{57910B0B-52F0-498E-8018-17051B9F9396}">
      <dsp:nvSpPr>
        <dsp:cNvPr id="0" name=""/>
        <dsp:cNvSpPr/>
      </dsp:nvSpPr>
      <dsp:spPr>
        <a:xfrm>
          <a:off x="720058" y="2972514"/>
          <a:ext cx="1522538"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b="0" i="0" u="none" kern="1200" dirty="0" smtClean="0"/>
            <a:t>Положение </a:t>
          </a:r>
          <a:r>
            <a:rPr lang="ru-RU" sz="1100" b="0" i="0" u="none" kern="1200" dirty="0"/>
            <a:t>занимающихся на согнутых ногах называется </a:t>
          </a:r>
          <a:r>
            <a:rPr lang="ru-RU" sz="1100" b="1" i="0" u="none" kern="1200" dirty="0"/>
            <a:t>присед.</a:t>
          </a:r>
          <a:endParaRPr lang="ru-RU" sz="1100" b="0" i="0" kern="1200" dirty="0"/>
        </a:p>
        <a:p>
          <a:pPr lvl="0" algn="ctr" defTabSz="488950">
            <a:lnSpc>
              <a:spcPct val="90000"/>
            </a:lnSpc>
            <a:spcBef>
              <a:spcPct val="0"/>
            </a:spcBef>
            <a:spcAft>
              <a:spcPct val="35000"/>
            </a:spcAft>
          </a:pPr>
          <a:endParaRPr lang="ru-RU" sz="1100" kern="1200" dirty="0"/>
        </a:p>
      </dsp:txBody>
      <dsp:txXfrm>
        <a:off x="789106" y="3041562"/>
        <a:ext cx="1384442" cy="1276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448E0-FFF2-497E-99C6-DB068474E801}">
      <dsp:nvSpPr>
        <dsp:cNvPr id="0" name=""/>
        <dsp:cNvSpPr/>
      </dsp:nvSpPr>
      <dsp:spPr>
        <a:xfrm>
          <a:off x="0" y="0"/>
          <a:ext cx="4389120" cy="43891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A685D-0C5D-4E9A-B627-CD62F72F2327}">
      <dsp:nvSpPr>
        <dsp:cNvPr id="0" name=""/>
        <dsp:cNvSpPr/>
      </dsp:nvSpPr>
      <dsp:spPr>
        <a:xfrm>
          <a:off x="2194560" y="0"/>
          <a:ext cx="6035039" cy="43891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a:t>математическая грамотность</a:t>
          </a:r>
        </a:p>
      </dsp:txBody>
      <dsp:txXfrm>
        <a:off x="2194560" y="0"/>
        <a:ext cx="6035039" cy="702259"/>
      </dsp:txXfrm>
    </dsp:sp>
    <dsp:sp modelId="{92127EF2-32A5-4FCA-85FB-E26E95E25559}">
      <dsp:nvSpPr>
        <dsp:cNvPr id="0" name=""/>
        <dsp:cNvSpPr/>
      </dsp:nvSpPr>
      <dsp:spPr>
        <a:xfrm>
          <a:off x="460857" y="702259"/>
          <a:ext cx="3467404" cy="34674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BE900-F609-4D8C-A33B-F22163133DD3}">
      <dsp:nvSpPr>
        <dsp:cNvPr id="0" name=""/>
        <dsp:cNvSpPr/>
      </dsp:nvSpPr>
      <dsp:spPr>
        <a:xfrm>
          <a:off x="2194560" y="702259"/>
          <a:ext cx="6035039" cy="34674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a:t>естественнонаучная грамотность, </a:t>
          </a:r>
        </a:p>
      </dsp:txBody>
      <dsp:txXfrm>
        <a:off x="2194560" y="702259"/>
        <a:ext cx="6035039" cy="702259"/>
      </dsp:txXfrm>
    </dsp:sp>
    <dsp:sp modelId="{430C7EF3-912B-429D-B0CE-0D30B217237E}">
      <dsp:nvSpPr>
        <dsp:cNvPr id="0" name=""/>
        <dsp:cNvSpPr/>
      </dsp:nvSpPr>
      <dsp:spPr>
        <a:xfrm>
          <a:off x="921715" y="1404518"/>
          <a:ext cx="2545689" cy="254568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3E44C-7D94-4BCB-A9AC-632DD517ABB5}">
      <dsp:nvSpPr>
        <dsp:cNvPr id="0" name=""/>
        <dsp:cNvSpPr/>
      </dsp:nvSpPr>
      <dsp:spPr>
        <a:xfrm>
          <a:off x="2194560" y="1404518"/>
          <a:ext cx="6035039" cy="25456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a:t>читательская грамотность, </a:t>
          </a:r>
        </a:p>
      </dsp:txBody>
      <dsp:txXfrm>
        <a:off x="2194560" y="1404518"/>
        <a:ext cx="6035039" cy="702259"/>
      </dsp:txXfrm>
    </dsp:sp>
    <dsp:sp modelId="{6C343392-6375-4CE8-A74D-319C3FFCD84B}">
      <dsp:nvSpPr>
        <dsp:cNvPr id="0" name=""/>
        <dsp:cNvSpPr/>
      </dsp:nvSpPr>
      <dsp:spPr>
        <a:xfrm>
          <a:off x="1382572" y="2106777"/>
          <a:ext cx="1623974" cy="162397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686E7-94A5-42EA-BAE3-5C27A8650C64}">
      <dsp:nvSpPr>
        <dsp:cNvPr id="0" name=""/>
        <dsp:cNvSpPr/>
      </dsp:nvSpPr>
      <dsp:spPr>
        <a:xfrm>
          <a:off x="2194560" y="2106777"/>
          <a:ext cx="6035039" cy="16239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a:t>финансовая грамотность, </a:t>
          </a:r>
        </a:p>
      </dsp:txBody>
      <dsp:txXfrm>
        <a:off x="2194560" y="2106777"/>
        <a:ext cx="6035039" cy="702259"/>
      </dsp:txXfrm>
    </dsp:sp>
    <dsp:sp modelId="{C10829F8-040F-4DC3-85AC-B51ECB21972D}">
      <dsp:nvSpPr>
        <dsp:cNvPr id="0" name=""/>
        <dsp:cNvSpPr/>
      </dsp:nvSpPr>
      <dsp:spPr>
        <a:xfrm>
          <a:off x="1843430" y="2809036"/>
          <a:ext cx="702259" cy="70225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7FC40-4E29-44BF-9596-4F7BB79778FF}">
      <dsp:nvSpPr>
        <dsp:cNvPr id="0" name=""/>
        <dsp:cNvSpPr/>
      </dsp:nvSpPr>
      <dsp:spPr>
        <a:xfrm>
          <a:off x="2194560" y="2809036"/>
          <a:ext cx="6035039" cy="7022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a:t>креативное мышление.</a:t>
          </a:r>
        </a:p>
      </dsp:txBody>
      <dsp:txXfrm>
        <a:off x="2194560" y="2809036"/>
        <a:ext cx="6035039" cy="702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1F48-9189-4B43-87B4-FD6B635EC2B4}">
      <dsp:nvSpPr>
        <dsp:cNvPr id="0" name=""/>
        <dsp:cNvSpPr/>
      </dsp:nvSpPr>
      <dsp:spPr>
        <a:xfrm>
          <a:off x="0" y="93102"/>
          <a:ext cx="8229600" cy="7945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 Воспитание бережного отношения к собственному здоровью,</a:t>
          </a:r>
        </a:p>
      </dsp:txBody>
      <dsp:txXfrm>
        <a:off x="38784" y="131886"/>
        <a:ext cx="8152032" cy="716935"/>
      </dsp:txXfrm>
    </dsp:sp>
    <dsp:sp modelId="{95B9F6FD-2B52-49CD-97E4-37E7BEECAFC9}">
      <dsp:nvSpPr>
        <dsp:cNvPr id="0" name=""/>
        <dsp:cNvSpPr/>
      </dsp:nvSpPr>
      <dsp:spPr>
        <a:xfrm>
          <a:off x="0" y="945205"/>
          <a:ext cx="8229600" cy="794503"/>
        </a:xfrm>
        <a:prstGeom prst="roundRect">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Комплексы лечебной физической культуры.</a:t>
          </a:r>
        </a:p>
      </dsp:txBody>
      <dsp:txXfrm>
        <a:off x="38784" y="983989"/>
        <a:ext cx="8152032" cy="716935"/>
      </dsp:txXfrm>
    </dsp:sp>
    <dsp:sp modelId="{4ED994E1-6231-4E0E-87D9-08857295878C}">
      <dsp:nvSpPr>
        <dsp:cNvPr id="0" name=""/>
        <dsp:cNvSpPr/>
      </dsp:nvSpPr>
      <dsp:spPr>
        <a:xfrm>
          <a:off x="0" y="1797308"/>
          <a:ext cx="8229600" cy="794503"/>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Оказание первой помощи при травмах.</a:t>
          </a:r>
        </a:p>
      </dsp:txBody>
      <dsp:txXfrm>
        <a:off x="38784" y="1836092"/>
        <a:ext cx="8152032" cy="716935"/>
      </dsp:txXfrm>
    </dsp:sp>
    <dsp:sp modelId="{EA7EB6D9-53A5-4534-8E3E-B215BFF73C3B}">
      <dsp:nvSpPr>
        <dsp:cNvPr id="0" name=""/>
        <dsp:cNvSpPr/>
      </dsp:nvSpPr>
      <dsp:spPr>
        <a:xfrm>
          <a:off x="0" y="2649411"/>
          <a:ext cx="8229600" cy="794503"/>
        </a:xfrm>
        <a:prstGeom prst="roundRect">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Определение индивидуальных особенностей физического развития и подготовленности.</a:t>
          </a:r>
        </a:p>
      </dsp:txBody>
      <dsp:txXfrm>
        <a:off x="38784" y="2688195"/>
        <a:ext cx="8152032" cy="716935"/>
      </dsp:txXfrm>
    </dsp:sp>
    <dsp:sp modelId="{64851EB7-D185-44DD-BA29-746D3ECCCE53}">
      <dsp:nvSpPr>
        <dsp:cNvPr id="0" name=""/>
        <dsp:cNvSpPr/>
      </dsp:nvSpPr>
      <dsp:spPr>
        <a:xfrm>
          <a:off x="0" y="3501514"/>
          <a:ext cx="8229600" cy="794503"/>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Понимание значения здорового образа жизни, профилактика вредных привычек средствами физической культуры</a:t>
          </a:r>
        </a:p>
      </dsp:txBody>
      <dsp:txXfrm>
        <a:off x="38784" y="3540298"/>
        <a:ext cx="8152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26052EB-9BF0-4AAF-BA48-696B71F0F6D3}" type="datetimeFigureOut">
              <a:rPr lang="ru-RU" smtClean="0"/>
              <a:t>28.11.2023</a:t>
            </a:fld>
            <a:endParaRPr lang="ru-RU"/>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4B2142-51EB-4221-A632-3475D0CBC9FC}" type="slidenum">
              <a:rPr lang="ru-RU" smtClean="0"/>
              <a:t>‹#›</a:t>
            </a:fld>
            <a:endParaRPr lang="ru-RU"/>
          </a:p>
        </p:txBody>
      </p:sp>
    </p:spTree>
    <p:extLst>
      <p:ext uri="{BB962C8B-B14F-4D97-AF65-F5344CB8AC3E}">
        <p14:creationId xmlns:p14="http://schemas.microsoft.com/office/powerpoint/2010/main" val="163669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4B2142-51EB-4221-A632-3475D0CBC9FC}" type="slidenum">
              <a:rPr lang="ru-RU" smtClean="0"/>
              <a:t>4</a:t>
            </a:fld>
            <a:endParaRPr lang="ru-RU"/>
          </a:p>
        </p:txBody>
      </p:sp>
    </p:spTree>
    <p:extLst>
      <p:ext uri="{BB962C8B-B14F-4D97-AF65-F5344CB8AC3E}">
        <p14:creationId xmlns:p14="http://schemas.microsoft.com/office/powerpoint/2010/main" val="276824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4B2142-51EB-4221-A632-3475D0CBC9FC}" type="slidenum">
              <a:rPr lang="ru-RU" smtClean="0"/>
              <a:t>20</a:t>
            </a:fld>
            <a:endParaRPr lang="ru-RU"/>
          </a:p>
        </p:txBody>
      </p:sp>
    </p:spTree>
    <p:extLst>
      <p:ext uri="{BB962C8B-B14F-4D97-AF65-F5344CB8AC3E}">
        <p14:creationId xmlns:p14="http://schemas.microsoft.com/office/powerpoint/2010/main" val="108648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28.11.2023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52787" y="5661248"/>
            <a:ext cx="5544616" cy="576064"/>
          </a:xfrm>
        </p:spPr>
        <p:txBody>
          <a:bodyPr>
            <a:noAutofit/>
          </a:bodyPr>
          <a:lstStyle/>
          <a:p>
            <a:r>
              <a:rPr lang="ru-RU" sz="2000" dirty="0" smtClean="0"/>
              <a:t>Глаголев Владислав студент </a:t>
            </a:r>
            <a:r>
              <a:rPr lang="ru-RU" sz="2000" dirty="0" smtClean="0"/>
              <a:t>2 </a:t>
            </a:r>
            <a:r>
              <a:rPr lang="ru-RU" sz="2000" dirty="0" smtClean="0"/>
              <a:t>курса </a:t>
            </a:r>
            <a:r>
              <a:rPr lang="ru-RU" sz="2000" dirty="0" smtClean="0"/>
              <a:t/>
            </a:r>
            <a:br>
              <a:rPr lang="ru-RU" sz="2000" dirty="0" smtClean="0"/>
            </a:br>
            <a:r>
              <a:rPr lang="ru-RU" sz="2000" dirty="0" smtClean="0"/>
              <a:t>факультета физической культуры и </a:t>
            </a:r>
            <a:br>
              <a:rPr lang="ru-RU" sz="2000" dirty="0" smtClean="0"/>
            </a:br>
            <a:r>
              <a:rPr lang="ru-RU" sz="2000" dirty="0" smtClean="0"/>
              <a:t>безопасности </a:t>
            </a:r>
            <a:r>
              <a:rPr lang="ru-RU" sz="2000" dirty="0" smtClean="0"/>
              <a:t>жизнедеятельности</a:t>
            </a:r>
            <a:endParaRPr lang="ru-RU" sz="2000" dirty="0"/>
          </a:p>
        </p:txBody>
      </p:sp>
      <p:sp>
        <p:nvSpPr>
          <p:cNvPr id="11" name="TextBox 10"/>
          <p:cNvSpPr txBox="1"/>
          <p:nvPr/>
        </p:nvSpPr>
        <p:spPr>
          <a:xfrm>
            <a:off x="1187624" y="2381161"/>
            <a:ext cx="7416824" cy="1138773"/>
          </a:xfrm>
          <a:prstGeom prst="rect">
            <a:avLst/>
          </a:prstGeom>
          <a:noFill/>
          <a:ln>
            <a:noFill/>
          </a:ln>
        </p:spPr>
        <p:txBody>
          <a:bodyPr wrap="square" rtlCol="0">
            <a:spAutoFit/>
          </a:bodyPr>
          <a:lstStyle/>
          <a:p>
            <a:pPr algn="ct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2400" dirty="0" smtClean="0">
                <a:ln w="18415" cmpd="sng">
                  <a:solidFill>
                    <a:srgbClr val="FFFFFF"/>
                  </a:solidFill>
                  <a:prstDash val="solid"/>
                </a:ln>
                <a:effectLst>
                  <a:outerShdw blurRad="63500" dir="3600000" algn="tl" rotWithShape="0">
                    <a:srgbClr val="000000">
                      <a:alpha val="70000"/>
                    </a:srgbClr>
                  </a:outerShdw>
                </a:effectLst>
              </a:rPr>
              <a:t>«Развитие функциональной грамотности  на уроках физической культуры»</a:t>
            </a:r>
            <a:endParaRPr lang="ru-RU" sz="2400" dirty="0">
              <a:ln w="18415" cmpd="sng">
                <a:solidFill>
                  <a:srgbClr val="FFFFFF"/>
                </a:solidFill>
                <a:prstDash val="solid"/>
              </a:ln>
              <a:effectLst>
                <a:outerShdw blurRad="63500" dir="3600000" algn="tl" rotWithShape="0">
                  <a:srgbClr val="000000">
                    <a:alpha val="70000"/>
                  </a:srgbClr>
                </a:outerShdw>
              </a:effectLst>
            </a:endParaRPr>
          </a:p>
        </p:txBody>
      </p:sp>
      <p:sp>
        <p:nvSpPr>
          <p:cNvPr id="13" name="Прямоугольник 12"/>
          <p:cNvSpPr/>
          <p:nvPr/>
        </p:nvSpPr>
        <p:spPr>
          <a:xfrm>
            <a:off x="3923928" y="3651418"/>
            <a:ext cx="4860032" cy="1754326"/>
          </a:xfrm>
          <a:prstGeom prst="rect">
            <a:avLst/>
          </a:prstGeom>
        </p:spPr>
        <p:txBody>
          <a:bodyPr wrap="square">
            <a:spAutoFit/>
          </a:bodyPr>
          <a:lstStyle/>
          <a:p>
            <a:pPr algn="just"/>
            <a:r>
              <a:rPr lang="ru-RU" i="1" dirty="0" smtClean="0"/>
              <a:t>«Гимнастика</a:t>
            </a:r>
            <a:r>
              <a:rPr lang="ru-RU" i="1" dirty="0"/>
              <a:t>, физические упражнения, ходьба должны прочно войти в повседневный быт каждого, кто хочет сохранить работоспособность, здоровье, полноценную и радостную </a:t>
            </a:r>
            <a:r>
              <a:rPr lang="ru-RU" i="1" dirty="0" smtClean="0"/>
              <a:t>жизнь»</a:t>
            </a:r>
            <a:endParaRPr lang="ru-RU" dirty="0"/>
          </a:p>
          <a:p>
            <a:pPr algn="just"/>
            <a:r>
              <a:rPr lang="ru-RU" i="1" dirty="0"/>
              <a:t>                                                         </a:t>
            </a:r>
            <a:r>
              <a:rPr lang="ru-RU" i="1" dirty="0" smtClean="0"/>
              <a:t>( Гиппократ)</a:t>
            </a:r>
            <a:endParaRPr lang="ru-RU" dirty="0"/>
          </a:p>
        </p:txBody>
      </p:sp>
      <p:sp>
        <p:nvSpPr>
          <p:cNvPr id="4" name="Заголовок 3"/>
          <p:cNvSpPr>
            <a:spLocks noGrp="1"/>
          </p:cNvSpPr>
          <p:nvPr>
            <p:ph type="ctrTitle"/>
          </p:nvPr>
        </p:nvSpPr>
        <p:spPr>
          <a:xfrm>
            <a:off x="323528" y="289392"/>
            <a:ext cx="7851648" cy="1828800"/>
          </a:xfrm>
        </p:spPr>
        <p:txBody>
          <a:bodyPr>
            <a:noAutofit/>
          </a:bodyPr>
          <a:lstStyle/>
          <a:p>
            <a:pPr algn="ctr"/>
            <a:r>
              <a:rPr lang="ru-RU" sz="3200" dirty="0">
                <a:latin typeface="Constantia (Основной текст)"/>
              </a:rPr>
              <a:t>МИНИСТЕРСТВО ПРОСВЕЩЕНИЯ РОССИЙСКОЙ ФЕДЕРАЦИИ</a:t>
            </a:r>
            <a:br>
              <a:rPr lang="ru-RU" sz="3200" dirty="0">
                <a:latin typeface="Constantia (Основной текст)"/>
              </a:rPr>
            </a:br>
            <a:r>
              <a:rPr lang="ru-RU" sz="3200" dirty="0">
                <a:latin typeface="Constantia (Основной текст)"/>
              </a:rPr>
              <a:t>ВОРОНЕЖСКИЙ ГОСУДАРСТВЕННЫЙ</a:t>
            </a:r>
            <a:br>
              <a:rPr lang="ru-RU" sz="3200" dirty="0">
                <a:latin typeface="Constantia (Основной текст)"/>
              </a:rPr>
            </a:br>
            <a:r>
              <a:rPr lang="ru-RU" sz="3200" dirty="0">
                <a:latin typeface="Constantia (Основной текст)"/>
              </a:rPr>
              <a:t>ПЕДАГОГИЧЕСКИЙ </a:t>
            </a:r>
            <a:r>
              <a:rPr lang="ru-RU" sz="3200" dirty="0" smtClean="0">
                <a:latin typeface="Constantia (Основной текст)"/>
              </a:rPr>
              <a:t>УНИВЕРСИТЕТ</a:t>
            </a:r>
            <a:endParaRPr lang="ru-RU" sz="3200" dirty="0">
              <a:latin typeface="Constantia (Основной текст)"/>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97" y="3356992"/>
            <a:ext cx="2374155" cy="3165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0589" y="1161928"/>
            <a:ext cx="8229600" cy="4389120"/>
          </a:xfrm>
        </p:spPr>
        <p:txBody>
          <a:bodyPr>
            <a:normAutofit/>
          </a:bodyPr>
          <a:lstStyle/>
          <a:p>
            <a:pPr lvl="0"/>
            <a:r>
              <a:rPr lang="ru-RU" sz="2000" dirty="0" smtClean="0"/>
              <a:t>1. Основными </a:t>
            </a:r>
            <a:r>
              <a:rPr lang="ru-RU" sz="2000" dirty="0"/>
              <a:t>компонентами массы тела являются мышечная, костная и жировая ткань. Здоровый, хорошо физически развитый человек мужского пола имеет жира примерно 1/20  от массы тела, а женщина – около 1/16. Избыточный вес (массу) тела имеют индивиды, у которых масса тела составляет 110-120% от должной. За ожирение признаётся масса тела больше 120% от должной. Это происходит главным образом за счёт накопления жировой ткани.</a:t>
            </a:r>
          </a:p>
          <a:p>
            <a:r>
              <a:rPr lang="ru-RU" sz="2000" dirty="0"/>
              <a:t>2</a:t>
            </a:r>
            <a:r>
              <a:rPr lang="ru-RU" sz="2000" dirty="0" smtClean="0"/>
              <a:t>. Используя </a:t>
            </a:r>
            <a:r>
              <a:rPr lang="ru-RU" sz="2000" dirty="0"/>
              <a:t>свои антропометрические данные и предложенную формулу , рассчитайте индекс массы своего тела, соотнесите данные с нормой.</a:t>
            </a:r>
          </a:p>
        </p:txBody>
      </p:sp>
      <p:sp>
        <p:nvSpPr>
          <p:cNvPr id="4" name="Заголовок 1"/>
          <p:cNvSpPr>
            <a:spLocks noGrp="1"/>
          </p:cNvSpPr>
          <p:nvPr>
            <p:ph type="title"/>
          </p:nvPr>
        </p:nvSpPr>
        <p:spPr>
          <a:xfrm>
            <a:off x="457200" y="18928"/>
            <a:ext cx="8229600" cy="1143000"/>
          </a:xfrm>
        </p:spPr>
        <p:txBody>
          <a:bodyPr>
            <a:normAutofit fontScale="90000"/>
          </a:bodyPr>
          <a:lstStyle/>
          <a:p>
            <a:pPr algn="ctr"/>
            <a:r>
              <a:rPr lang="ru-RU" dirty="0" smtClean="0">
                <a:latin typeface="+mn-lt"/>
              </a:rPr>
              <a:t>Математическая грамотность</a:t>
            </a:r>
            <a:endParaRPr lang="ru-RU" dirty="0">
              <a:latin typeface="+mn-lt"/>
            </a:endParaRPr>
          </a:p>
        </p:txBody>
      </p:sp>
      <p:pic>
        <p:nvPicPr>
          <p:cNvPr id="5" name="Рисунок 4" descr="https://krasunia.ru/wp-content/uploads/8/8/c/88c481751ba05fc5a8b60408e4517fe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077073"/>
            <a:ext cx="4752528" cy="2780928"/>
          </a:xfrm>
          <a:prstGeom prst="rect">
            <a:avLst/>
          </a:prstGeom>
          <a:noFill/>
          <a:ln>
            <a:noFill/>
          </a:ln>
        </p:spPr>
      </p:pic>
    </p:spTree>
    <p:extLst>
      <p:ext uri="{BB962C8B-B14F-4D97-AF65-F5344CB8AC3E}">
        <p14:creationId xmlns:p14="http://schemas.microsoft.com/office/powerpoint/2010/main" val="1259711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211063" y="1628799"/>
            <a:ext cx="8840823" cy="5472609"/>
          </a:xfrm>
          <a:prstGeom prst="rect">
            <a:avLst/>
          </a:prstGeom>
        </p:spPr>
      </p:pic>
      <p:sp>
        <p:nvSpPr>
          <p:cNvPr id="8" name="Заголовок 1"/>
          <p:cNvSpPr>
            <a:spLocks noGrp="1"/>
          </p:cNvSpPr>
          <p:nvPr>
            <p:ph type="title"/>
          </p:nvPr>
        </p:nvSpPr>
        <p:spPr>
          <a:xfrm>
            <a:off x="472976" y="332656"/>
            <a:ext cx="8229600" cy="1143000"/>
          </a:xfrm>
        </p:spPr>
        <p:txBody>
          <a:bodyPr/>
          <a:lstStyle/>
          <a:p>
            <a:pPr algn="ctr"/>
            <a:r>
              <a:rPr lang="ru-RU" dirty="0" smtClean="0">
                <a:latin typeface="+mn-lt"/>
              </a:rPr>
              <a:t>Читательская грамотность</a:t>
            </a:r>
            <a:endParaRPr lang="ru-RU" dirty="0">
              <a:latin typeface="+mn-lt"/>
            </a:endParaRPr>
          </a:p>
        </p:txBody>
      </p:sp>
    </p:spTree>
    <p:extLst>
      <p:ext uri="{BB962C8B-B14F-4D97-AF65-F5344CB8AC3E}">
        <p14:creationId xmlns:p14="http://schemas.microsoft.com/office/powerpoint/2010/main" val="195189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fontScale="90000"/>
          </a:bodyPr>
          <a:lstStyle/>
          <a:p>
            <a:r>
              <a:rPr lang="ru-RU" dirty="0" smtClean="0">
                <a:latin typeface="+mn-lt"/>
              </a:rPr>
              <a:t>Мультимедийные технологии</a:t>
            </a:r>
            <a:endParaRPr lang="ru-RU" dirty="0">
              <a:latin typeface="+mn-lt"/>
            </a:endParaRPr>
          </a:p>
        </p:txBody>
      </p:sp>
      <p:sp>
        <p:nvSpPr>
          <p:cNvPr id="3" name="Объект 2"/>
          <p:cNvSpPr>
            <a:spLocks noGrp="1"/>
          </p:cNvSpPr>
          <p:nvPr>
            <p:ph idx="1"/>
          </p:nvPr>
        </p:nvSpPr>
        <p:spPr>
          <a:xfrm>
            <a:off x="448022" y="1259632"/>
            <a:ext cx="8229600" cy="4389120"/>
          </a:xfrm>
        </p:spPr>
        <p:txBody>
          <a:bodyPr>
            <a:normAutofit/>
          </a:bodyPr>
          <a:lstStyle/>
          <a:p>
            <a:pPr marL="0" indent="0">
              <a:buNone/>
            </a:pPr>
            <a:r>
              <a:rPr lang="ru-RU" sz="2400" dirty="0"/>
              <a:t>Д</a:t>
            </a:r>
            <a:r>
              <a:rPr lang="ru-RU" sz="2400" dirty="0" smtClean="0"/>
              <a:t>ети </a:t>
            </a:r>
            <a:r>
              <a:rPr lang="ru-RU" sz="2400" dirty="0"/>
              <a:t>проявляют активную заинтересованность, когда на уроке или во внеурочное время им могут порекомендовать протестировать современные устройства и гаджеты на темы спорта и ЗОЖ (приложения с подбором физических упражнений, отслеживание трека и статистики скоростных качеств бега, шагомер, пульсометр и т.п.). </a:t>
            </a:r>
            <a:br>
              <a:rPr lang="ru-RU" sz="2400" dirty="0"/>
            </a:b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933056"/>
            <a:ext cx="5364088" cy="3017300"/>
          </a:xfrm>
          <a:prstGeom prst="rect">
            <a:avLst/>
          </a:prstGeom>
        </p:spPr>
      </p:pic>
    </p:spTree>
    <p:extLst>
      <p:ext uri="{BB962C8B-B14F-4D97-AF65-F5344CB8AC3E}">
        <p14:creationId xmlns:p14="http://schemas.microsoft.com/office/powerpoint/2010/main" val="6979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7480"/>
            <a:ext cx="8229600" cy="1143000"/>
          </a:xfrm>
        </p:spPr>
        <p:txBody>
          <a:bodyPr>
            <a:normAutofit fontScale="90000"/>
          </a:bodyPr>
          <a:lstStyle/>
          <a:p>
            <a:r>
              <a:rPr lang="ru-RU" dirty="0" smtClean="0">
                <a:latin typeface="+mn-lt"/>
              </a:rPr>
              <a:t>Естественнонаучные знания</a:t>
            </a:r>
            <a:endParaRPr lang="ru-RU" dirty="0">
              <a:latin typeface="+mn-lt"/>
            </a:endParaRPr>
          </a:p>
        </p:txBody>
      </p:sp>
      <p:sp>
        <p:nvSpPr>
          <p:cNvPr id="5" name="Объект 2"/>
          <p:cNvSpPr txBox="1">
            <a:spLocks/>
          </p:cNvSpPr>
          <p:nvPr/>
        </p:nvSpPr>
        <p:spPr>
          <a:xfrm>
            <a:off x="395636" y="4725144"/>
            <a:ext cx="8229600" cy="188239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ru-RU" dirty="0"/>
          </a:p>
        </p:txBody>
      </p:sp>
      <p:sp>
        <p:nvSpPr>
          <p:cNvPr id="6" name="Прямоугольник 5"/>
          <p:cNvSpPr/>
          <p:nvPr/>
        </p:nvSpPr>
        <p:spPr>
          <a:xfrm>
            <a:off x="318356" y="1556792"/>
            <a:ext cx="8507288" cy="1680460"/>
          </a:xfrm>
          <a:prstGeom prst="rect">
            <a:avLst/>
          </a:prstGeom>
        </p:spPr>
        <p:txBody>
          <a:bodyPr wrap="square">
            <a:spAutoFit/>
          </a:bodyPr>
          <a:lstStyle/>
          <a:p>
            <a:pPr algn="just">
              <a:lnSpc>
                <a:spcPct val="115000"/>
              </a:lnSpc>
              <a:spcAft>
                <a:spcPts val="0"/>
              </a:spcAft>
            </a:pPr>
            <a:r>
              <a:rPr lang="ru-RU" sz="2400" dirty="0">
                <a:solidFill>
                  <a:srgbClr val="000000"/>
                </a:solidFill>
                <a:ea typeface="Times New Roman" panose="02020603050405020304" pitchFamily="18" charset="0"/>
                <a:cs typeface="Times New Roman" panose="02020603050405020304" pitchFamily="18" charset="0"/>
              </a:rPr>
              <a:t>Внимательно рассмотрите рисунок на котором изображены ребята. Игра проходит в жаркую погоду в 13ч.-30мин</a:t>
            </a:r>
            <a:r>
              <a:rPr lang="ru-RU" sz="2400" dirty="0" smtClean="0">
                <a:solidFill>
                  <a:srgbClr val="000000"/>
                </a:solidFill>
                <a:ea typeface="Times New Roman" panose="02020603050405020304" pitchFamily="18" charset="0"/>
                <a:cs typeface="Times New Roman" panose="02020603050405020304" pitchFamily="18" charset="0"/>
              </a:rPr>
              <a:t>.</a:t>
            </a:r>
            <a:endParaRPr lang="ru-RU" sz="2400" dirty="0">
              <a:ea typeface="Calibri" panose="020F0502020204030204" pitchFamily="34" charset="0"/>
              <a:cs typeface="Times New Roman" panose="02020603050405020304" pitchFamily="18" charset="0"/>
            </a:endParaRPr>
          </a:p>
          <a:p>
            <a:r>
              <a:rPr lang="ru-RU" sz="2400" b="1" dirty="0">
                <a:solidFill>
                  <a:srgbClr val="000000"/>
                </a:solidFill>
                <a:ea typeface="Times New Roman" panose="02020603050405020304" pitchFamily="18" charset="0"/>
              </a:rPr>
              <a:t>Вопрос: </a:t>
            </a:r>
            <a:r>
              <a:rPr lang="ru-RU" sz="2400" dirty="0">
                <a:solidFill>
                  <a:srgbClr val="000000"/>
                </a:solidFill>
                <a:ea typeface="Times New Roman" panose="02020603050405020304" pitchFamily="18" charset="0"/>
              </a:rPr>
              <a:t>Как вы считаете, кто из ребят защитился от жары? </a:t>
            </a:r>
            <a:r>
              <a:rPr lang="ru-RU" sz="2400" dirty="0" smtClean="0">
                <a:solidFill>
                  <a:srgbClr val="000000"/>
                </a:solidFill>
                <a:ea typeface="Times New Roman" panose="02020603050405020304" pitchFamily="18" charset="0"/>
              </a:rPr>
              <a:t/>
            </a:r>
            <a:br>
              <a:rPr lang="ru-RU" sz="2400" dirty="0" smtClean="0">
                <a:solidFill>
                  <a:srgbClr val="000000"/>
                </a:solidFill>
                <a:ea typeface="Times New Roman" panose="02020603050405020304" pitchFamily="18" charset="0"/>
              </a:rPr>
            </a:br>
            <a:r>
              <a:rPr lang="ru-RU" sz="2400" dirty="0" smtClean="0">
                <a:solidFill>
                  <a:srgbClr val="000000"/>
                </a:solidFill>
                <a:ea typeface="Times New Roman" panose="02020603050405020304" pitchFamily="18" charset="0"/>
              </a:rPr>
              <a:t>Отметьте </a:t>
            </a:r>
            <a:r>
              <a:rPr lang="ru-RU" sz="2400" dirty="0">
                <a:solidFill>
                  <a:srgbClr val="000000"/>
                </a:solidFill>
                <a:ea typeface="Times New Roman" panose="02020603050405020304" pitchFamily="18" charset="0"/>
              </a:rPr>
              <a:t>знаком (V) на рисунке этих </a:t>
            </a:r>
            <a:r>
              <a:rPr lang="ru-RU" sz="2400" dirty="0" smtClean="0">
                <a:solidFill>
                  <a:srgbClr val="000000"/>
                </a:solidFill>
                <a:ea typeface="Times New Roman" panose="02020603050405020304" pitchFamily="18" charset="0"/>
              </a:rPr>
              <a:t>ребят.</a:t>
            </a:r>
            <a:endParaRPr lang="ru-RU" sz="2400" dirty="0"/>
          </a:p>
        </p:txBody>
      </p:sp>
      <p:pic>
        <p:nvPicPr>
          <p:cNvPr id="8" name="Рисунок 7" descr="https://www.ok-t.ru/studopediaru/baza15/381965181374.files/image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37252"/>
            <a:ext cx="5400600" cy="3571614"/>
          </a:xfrm>
          <a:prstGeom prst="rect">
            <a:avLst/>
          </a:prstGeom>
          <a:noFill/>
          <a:ln>
            <a:noFill/>
          </a:ln>
        </p:spPr>
      </p:pic>
    </p:spTree>
    <p:extLst>
      <p:ext uri="{BB962C8B-B14F-4D97-AF65-F5344CB8AC3E}">
        <p14:creationId xmlns:p14="http://schemas.microsoft.com/office/powerpoint/2010/main" val="257367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96752"/>
            <a:ext cx="8856984" cy="3825552"/>
          </a:xfrm>
        </p:spPr>
        <p:txBody>
          <a:bodyPr>
            <a:normAutofit/>
          </a:bodyPr>
          <a:lstStyle/>
          <a:p>
            <a:pPr marL="0" lvl="0" indent="0">
              <a:buNone/>
            </a:pPr>
            <a:r>
              <a:rPr lang="ru-RU" sz="2000" dirty="0"/>
              <a:t>Вам необходимо преодолеть полосу препятствий. В вашем распоряжении 1. Баскетбольный; 2. Волейбольный; 3. Футбольный мячи. Необходимо выбрать любой из этих мячей, какой на ваш взгляд будет удобен для преодоления полосы препятствий? При этом победителем считается тот, кто сделает это за минимальный промежуток времени не допустив </a:t>
            </a:r>
            <a:r>
              <a:rPr lang="ru-RU" sz="2000" dirty="0" smtClean="0"/>
              <a:t>ошибок.    </a:t>
            </a:r>
            <a:r>
              <a:rPr lang="ru-RU" sz="2000" i="1" dirty="0" smtClean="0"/>
              <a:t>Поставьте </a:t>
            </a:r>
            <a:r>
              <a:rPr lang="ru-RU" sz="2000" i="1" dirty="0"/>
              <a:t>«V» в каждой строке.</a:t>
            </a:r>
            <a:endParaRPr lang="ru-RU" sz="2000" dirty="0"/>
          </a:p>
          <a:p>
            <a:endParaRPr lang="ru-RU" sz="2000" dirty="0"/>
          </a:p>
        </p:txBody>
      </p:sp>
      <p:graphicFrame>
        <p:nvGraphicFramePr>
          <p:cNvPr id="5" name="Таблица 4"/>
          <p:cNvGraphicFramePr>
            <a:graphicFrameLocks noGrp="1"/>
          </p:cNvGraphicFramePr>
          <p:nvPr>
            <p:extLst>
              <p:ext uri="{D42A27DB-BD31-4B8C-83A1-F6EECF244321}">
                <p14:modId xmlns:p14="http://schemas.microsoft.com/office/powerpoint/2010/main" val="4107188092"/>
              </p:ext>
            </p:extLst>
          </p:nvPr>
        </p:nvGraphicFramePr>
        <p:xfrm>
          <a:off x="164980" y="3109528"/>
          <a:ext cx="8007421" cy="2304257"/>
        </p:xfrm>
        <a:graphic>
          <a:graphicData uri="http://schemas.openxmlformats.org/drawingml/2006/table">
            <a:tbl>
              <a:tblPr firstRow="1" firstCol="1" bandRow="1">
                <a:tableStyleId>{5C22544A-7EE6-4342-B048-85BDC9FD1C3A}</a:tableStyleId>
              </a:tblPr>
              <a:tblGrid>
                <a:gridCol w="1543219">
                  <a:extLst>
                    <a:ext uri="{9D8B030D-6E8A-4147-A177-3AD203B41FA5}">
                      <a16:colId xmlns:a16="http://schemas.microsoft.com/office/drawing/2014/main" val="2875999600"/>
                    </a:ext>
                  </a:extLst>
                </a:gridCol>
                <a:gridCol w="572839">
                  <a:extLst>
                    <a:ext uri="{9D8B030D-6E8A-4147-A177-3AD203B41FA5}">
                      <a16:colId xmlns:a16="http://schemas.microsoft.com/office/drawing/2014/main" val="3573479011"/>
                    </a:ext>
                  </a:extLst>
                </a:gridCol>
                <a:gridCol w="700639">
                  <a:extLst>
                    <a:ext uri="{9D8B030D-6E8A-4147-A177-3AD203B41FA5}">
                      <a16:colId xmlns:a16="http://schemas.microsoft.com/office/drawing/2014/main" val="3076498002"/>
                    </a:ext>
                  </a:extLst>
                </a:gridCol>
                <a:gridCol w="630576">
                  <a:extLst>
                    <a:ext uri="{9D8B030D-6E8A-4147-A177-3AD203B41FA5}">
                      <a16:colId xmlns:a16="http://schemas.microsoft.com/office/drawing/2014/main" val="2181521496"/>
                    </a:ext>
                  </a:extLst>
                </a:gridCol>
                <a:gridCol w="4560148">
                  <a:extLst>
                    <a:ext uri="{9D8B030D-6E8A-4147-A177-3AD203B41FA5}">
                      <a16:colId xmlns:a16="http://schemas.microsoft.com/office/drawing/2014/main" val="3007808185"/>
                    </a:ext>
                  </a:extLst>
                </a:gridCol>
              </a:tblGrid>
              <a:tr h="827159">
                <a:tc gridSpan="4">
                  <a:txBody>
                    <a:bodyPr/>
                    <a:lstStyle/>
                    <a:p>
                      <a:pPr algn="ctr">
                        <a:lnSpc>
                          <a:spcPct val="115000"/>
                        </a:lnSpc>
                        <a:spcAft>
                          <a:spcPts val="0"/>
                        </a:spcAft>
                      </a:pPr>
                      <a:r>
                        <a:rPr lang="ru-RU" sz="2000" dirty="0">
                          <a:effectLst/>
                        </a:rPr>
                        <a:t>Мяч</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400" dirty="0">
                          <a:effectLst/>
                        </a:rPr>
                        <a:t>Почему Вы выбрали этот мяч</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5989104"/>
                  </a:ext>
                </a:extLst>
              </a:tr>
              <a:tr h="492366">
                <a:tc>
                  <a:txBody>
                    <a:bodyPr/>
                    <a:lstStyle/>
                    <a:p>
                      <a:pPr algn="ctr">
                        <a:lnSpc>
                          <a:spcPct val="115000"/>
                        </a:lnSpc>
                        <a:spcAft>
                          <a:spcPts val="0"/>
                        </a:spcAft>
                      </a:pPr>
                      <a:r>
                        <a:rPr lang="ru-RU" sz="1400">
                          <a:effectLst/>
                        </a:rPr>
                        <a:t>Баскетбольный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p>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3515393"/>
                  </a:ext>
                </a:extLst>
              </a:tr>
              <a:tr h="492366">
                <a:tc>
                  <a:txBody>
                    <a:bodyPr/>
                    <a:lstStyle/>
                    <a:p>
                      <a:pPr algn="ctr">
                        <a:lnSpc>
                          <a:spcPct val="115000"/>
                        </a:lnSpc>
                        <a:spcAft>
                          <a:spcPts val="0"/>
                        </a:spcAft>
                      </a:pPr>
                      <a:r>
                        <a:rPr lang="ru-RU" sz="1400" dirty="0">
                          <a:effectLst/>
                        </a:rPr>
                        <a:t>Волейбольный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p>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822487"/>
                  </a:ext>
                </a:extLst>
              </a:tr>
              <a:tr h="492366">
                <a:tc>
                  <a:txBody>
                    <a:bodyPr/>
                    <a:lstStyle/>
                    <a:p>
                      <a:pPr algn="ctr">
                        <a:lnSpc>
                          <a:spcPct val="115000"/>
                        </a:lnSpc>
                        <a:spcAft>
                          <a:spcPts val="0"/>
                        </a:spcAft>
                      </a:pPr>
                      <a:r>
                        <a:rPr lang="ru-RU" sz="1400" dirty="0">
                          <a:effectLst/>
                        </a:rPr>
                        <a:t>Футбольный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 </a:t>
                      </a:r>
                    </a:p>
                    <a:p>
                      <a:pPr algn="ct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4182552"/>
                  </a:ext>
                </a:extLst>
              </a:tr>
            </a:tbl>
          </a:graphicData>
        </a:graphic>
      </p:graphicFrame>
      <p:sp>
        <p:nvSpPr>
          <p:cNvPr id="7" name="Заголовок 1"/>
          <p:cNvSpPr>
            <a:spLocks noGrp="1"/>
          </p:cNvSpPr>
          <p:nvPr>
            <p:ph type="title"/>
          </p:nvPr>
        </p:nvSpPr>
        <p:spPr>
          <a:xfrm>
            <a:off x="1115616" y="0"/>
            <a:ext cx="8229600" cy="1143000"/>
          </a:xfrm>
        </p:spPr>
        <p:txBody>
          <a:bodyPr/>
          <a:lstStyle/>
          <a:p>
            <a:r>
              <a:rPr lang="ru-RU" dirty="0" smtClean="0">
                <a:latin typeface="+mn-lt"/>
              </a:rPr>
              <a:t>Критическое мышление</a:t>
            </a:r>
            <a:endParaRPr lang="ru-RU" dirty="0">
              <a:latin typeface="+mn-lt"/>
            </a:endParaRPr>
          </a:p>
        </p:txBody>
      </p:sp>
      <p:pic>
        <p:nvPicPr>
          <p:cNvPr id="8" name="Рисунок 7" descr="C:\Users\Андрей\Documents\УСТРОЙСТВО В ШКОЛУ\мои программы\Мои программы Куимов А А\Рабочие программы 2021 - 2022 уч год\IMG_20210601_135711.jpg"/>
          <p:cNvPicPr/>
          <p:nvPr/>
        </p:nvPicPr>
        <p:blipFill rotWithShape="1">
          <a:blip r:embed="rId2" cstate="print">
            <a:extLst>
              <a:ext uri="{28A0092B-C50C-407E-A947-70E740481C1C}">
                <a14:useLocalDpi xmlns:a14="http://schemas.microsoft.com/office/drawing/2010/main" val="0"/>
              </a:ext>
            </a:extLst>
          </a:blip>
          <a:srcRect l="6272" t="1432" b="1"/>
          <a:stretch/>
        </p:blipFill>
        <p:spPr bwMode="auto">
          <a:xfrm>
            <a:off x="5868144" y="3882255"/>
            <a:ext cx="3275856" cy="30740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8619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6779096" cy="708688"/>
          </a:xfrm>
        </p:spPr>
        <p:txBody>
          <a:bodyPr>
            <a:normAutofit fontScale="90000"/>
          </a:bodyPr>
          <a:lstStyle/>
          <a:p>
            <a:r>
              <a:rPr lang="ru-RU" sz="3200" dirty="0">
                <a:latin typeface="+mn-lt"/>
              </a:rPr>
              <a:t>Образовательный эффект рефлексии</a:t>
            </a:r>
          </a:p>
        </p:txBody>
      </p:sp>
      <p:sp>
        <p:nvSpPr>
          <p:cNvPr id="3" name="Содержимое 2"/>
          <p:cNvSpPr>
            <a:spLocks noGrp="1"/>
          </p:cNvSpPr>
          <p:nvPr>
            <p:ph idx="1"/>
          </p:nvPr>
        </p:nvSpPr>
        <p:spPr>
          <a:xfrm>
            <a:off x="539552" y="1484784"/>
            <a:ext cx="5987008" cy="2717656"/>
          </a:xfrm>
        </p:spPr>
        <p:txBody>
          <a:bodyPr/>
          <a:lstStyle/>
          <a:p>
            <a:r>
              <a:rPr lang="ru-RU" dirty="0"/>
              <a:t>Создает условия для внутренней мотивации на деятельность</a:t>
            </a:r>
          </a:p>
          <a:p>
            <a:r>
              <a:rPr lang="ru-RU" dirty="0"/>
              <a:t>Помогает ученикам осмыслить получаемые результаты</a:t>
            </a:r>
          </a:p>
          <a:p>
            <a:r>
              <a:rPr lang="ru-RU" dirty="0"/>
              <a:t>Наметить цель будущей работы, соединить результаты с целями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149080"/>
            <a:ext cx="4160463" cy="187220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147" y="4365104"/>
            <a:ext cx="4342228" cy="217002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75309"/>
            <a:ext cx="1608197" cy="35737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1052736"/>
            <a:ext cx="4896544" cy="1185360"/>
          </a:xfrm>
        </p:spPr>
        <p:txBody>
          <a:bodyPr>
            <a:normAutofit fontScale="90000"/>
          </a:bodyPr>
          <a:lstStyle/>
          <a:p>
            <a:r>
              <a:rPr lang="ru-RU" sz="2700" dirty="0" smtClean="0">
                <a:latin typeface="+mn-lt"/>
                <a:cs typeface="Times New Roman" pitchFamily="18" charset="0"/>
              </a:rPr>
              <a:t>Формы </a:t>
            </a:r>
            <a:r>
              <a:rPr lang="ru-RU" sz="2700" dirty="0">
                <a:latin typeface="+mn-lt"/>
                <a:cs typeface="Times New Roman" pitchFamily="18" charset="0"/>
              </a:rPr>
              <a:t>и методы, способствующие развитию функциональной грамотности</a:t>
            </a:r>
          </a:p>
        </p:txBody>
      </p:sp>
      <p:sp>
        <p:nvSpPr>
          <p:cNvPr id="3" name="Содержимое 2"/>
          <p:cNvSpPr>
            <a:spLocks noGrp="1"/>
          </p:cNvSpPr>
          <p:nvPr>
            <p:ph idx="1"/>
          </p:nvPr>
        </p:nvSpPr>
        <p:spPr>
          <a:xfrm>
            <a:off x="3491880" y="2492896"/>
            <a:ext cx="5256584" cy="4176464"/>
          </a:xfrm>
        </p:spPr>
        <p:txBody>
          <a:bodyPr>
            <a:normAutofit fontScale="77500" lnSpcReduction="20000"/>
          </a:bodyPr>
          <a:lstStyle/>
          <a:p>
            <a:r>
              <a:rPr lang="ru-RU" dirty="0" smtClean="0"/>
              <a:t>предложить </a:t>
            </a:r>
            <a:r>
              <a:rPr lang="ru-RU" dirty="0"/>
              <a:t>выполнение домашнего задания в виде теста,</a:t>
            </a:r>
          </a:p>
          <a:p>
            <a:r>
              <a:rPr lang="ru-RU" dirty="0" smtClean="0"/>
              <a:t>заполнения </a:t>
            </a:r>
            <a:r>
              <a:rPr lang="ru-RU" dirty="0"/>
              <a:t>таблицы, </a:t>
            </a:r>
          </a:p>
          <a:p>
            <a:r>
              <a:rPr lang="ru-RU" dirty="0"/>
              <a:t>подготовки сообщения по теме, </a:t>
            </a:r>
          </a:p>
          <a:p>
            <a:r>
              <a:rPr lang="ru-RU" dirty="0"/>
              <a:t>написания реферата. </a:t>
            </a:r>
          </a:p>
          <a:p>
            <a:r>
              <a:rPr lang="ru-RU" dirty="0"/>
              <a:t>у</a:t>
            </a:r>
            <a:r>
              <a:rPr lang="ru-RU" dirty="0" smtClean="0"/>
              <a:t>частие </a:t>
            </a:r>
            <a:r>
              <a:rPr lang="ru-RU" dirty="0"/>
              <a:t>с детьми в различных интернет конкурсах, олимпиадах  </a:t>
            </a:r>
          </a:p>
          <a:p>
            <a:r>
              <a:rPr lang="ru-RU" dirty="0" smtClean="0"/>
              <a:t>карточки </a:t>
            </a:r>
            <a:r>
              <a:rPr lang="ru-RU" dirty="0"/>
              <a:t>с вопросами, </a:t>
            </a:r>
          </a:p>
          <a:p>
            <a:r>
              <a:rPr lang="ru-RU" dirty="0"/>
              <a:t>з</a:t>
            </a:r>
            <a:r>
              <a:rPr lang="ru-RU" dirty="0" smtClean="0"/>
              <a:t>адания </a:t>
            </a:r>
            <a:r>
              <a:rPr lang="ru-RU" dirty="0"/>
              <a:t>творческого характера: ребусы, кроссворды, загадки, головоломки, </a:t>
            </a:r>
          </a:p>
          <a:p>
            <a:r>
              <a:rPr lang="ru-RU" dirty="0"/>
              <a:t>задания с выбором ответа, а так же открытые задания, где учащийся сам вписывает ответ и т.п.</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08720"/>
            <a:ext cx="3528392" cy="1869353"/>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12" y="4221088"/>
            <a:ext cx="1807008" cy="2544283"/>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519" y="2792360"/>
            <a:ext cx="1692188" cy="19682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7868" y="1391872"/>
            <a:ext cx="8712968" cy="5466128"/>
          </a:xfrm>
        </p:spPr>
        <p:txBody>
          <a:bodyPr>
            <a:noAutofit/>
          </a:bodyPr>
          <a:lstStyle/>
          <a:p>
            <a:pPr marL="0" lvl="0" indent="0">
              <a:buNone/>
            </a:pPr>
            <a:r>
              <a:rPr lang="ru-RU" sz="1800" dirty="0"/>
              <a:t>Современные </a:t>
            </a:r>
            <a:r>
              <a:rPr lang="ru-RU" sz="1800" dirty="0" err="1"/>
              <a:t>Паралимпийские</a:t>
            </a:r>
            <a:r>
              <a:rPr lang="ru-RU" sz="1800" dirty="0"/>
              <a:t> игры возникли благодаря деятельности врача, нейрохирурга Людвига </a:t>
            </a:r>
            <a:r>
              <a:rPr lang="ru-RU" sz="1800" dirty="0" err="1" smtClean="0"/>
              <a:t>Гуттмана</a:t>
            </a:r>
            <a:r>
              <a:rPr lang="ru-RU" sz="1800" dirty="0" smtClean="0"/>
              <a:t>, </a:t>
            </a:r>
            <a:r>
              <a:rPr lang="ru-RU" sz="1800" dirty="0"/>
              <a:t>который после Второй мировой войны, будучи руководителем английского национального реабилитационного центра Сток-</a:t>
            </a:r>
            <a:r>
              <a:rPr lang="ru-RU" sz="1800" dirty="0" err="1"/>
              <a:t>Мандевиля</a:t>
            </a:r>
            <a:r>
              <a:rPr lang="ru-RU" sz="1800" dirty="0"/>
              <a:t>, собрал группу инвалидов, ветеранов войны, получивших травму позвоночника, и начал с ними регулярные тренировки с целью реабилитации больных. Именно он, Людвиг </a:t>
            </a:r>
            <a:r>
              <a:rPr lang="ru-RU" sz="1800" dirty="0" err="1"/>
              <a:t>Гуттман</a:t>
            </a:r>
            <a:r>
              <a:rPr lang="ru-RU" sz="1800" dirty="0"/>
              <a:t>, стоял у истоков мирового </a:t>
            </a:r>
            <a:r>
              <a:rPr lang="ru-RU" sz="1800" dirty="0" err="1"/>
              <a:t>паралимпийского</a:t>
            </a:r>
            <a:r>
              <a:rPr lang="ru-RU" sz="1800" dirty="0"/>
              <a:t> движения, не подозревая о том, что организованные им и его сподвижниками первые состязания для инвалидов будут иметь такое грандиозное продолжение. Это были проведенные впервые в Англии соревнования для спортсменов-</a:t>
            </a:r>
            <a:r>
              <a:rPr lang="ru-RU" sz="1800" dirty="0" err="1"/>
              <a:t>спинальников</a:t>
            </a:r>
            <a:r>
              <a:rPr lang="ru-RU" sz="1800" dirty="0"/>
              <a:t> по стрельбе из лука под эгидой Международной федерации Сток-</a:t>
            </a:r>
            <a:r>
              <a:rPr lang="ru-RU" sz="1800" dirty="0" err="1"/>
              <a:t>Мандевильских</a:t>
            </a:r>
            <a:r>
              <a:rPr lang="ru-RU" sz="1800" dirty="0"/>
              <a:t> игр, в которых участвовало 16 парализованных мужчин и женщин, бывших военнослужащих. Выступая по поводу начала этих игр, Людвиг </a:t>
            </a:r>
            <a:r>
              <a:rPr lang="ru-RU" sz="1800" dirty="0" err="1"/>
              <a:t>Гуттман</a:t>
            </a:r>
            <a:r>
              <a:rPr lang="ru-RU" sz="1800" dirty="0"/>
              <a:t> надеялся, обращаясь ко всем собравшимся на городском стадионе: «Глядя в будущее, я предвижу то время, когда это новое спортивное мероприятие станет поистине международным</a:t>
            </a:r>
            <a:r>
              <a:rPr lang="ru-RU" sz="1800" dirty="0" smtClean="0"/>
              <a:t>».</a:t>
            </a:r>
          </a:p>
          <a:p>
            <a:pPr lvl="0"/>
            <a:r>
              <a:rPr lang="ru-RU" sz="1800" dirty="0" smtClean="0"/>
              <a:t> </a:t>
            </a:r>
            <a:r>
              <a:rPr lang="ru-RU" sz="1800" b="1" dirty="0" smtClean="0"/>
              <a:t>Как </a:t>
            </a:r>
            <a:r>
              <a:rPr lang="ru-RU" sz="1800" b="1" dirty="0"/>
              <a:t>Вы считаете нужно ли проводить подобные акции и для чего</a:t>
            </a:r>
            <a:r>
              <a:rPr lang="ru-RU" sz="1800" b="1" dirty="0" smtClean="0"/>
              <a:t>?</a:t>
            </a:r>
            <a:endParaRPr lang="ru-RU" sz="1800" dirty="0"/>
          </a:p>
        </p:txBody>
      </p:sp>
      <p:sp>
        <p:nvSpPr>
          <p:cNvPr id="4" name="Заголовок 1"/>
          <p:cNvSpPr txBox="1">
            <a:spLocks/>
          </p:cNvSpPr>
          <p:nvPr/>
        </p:nvSpPr>
        <p:spPr>
          <a:xfrm>
            <a:off x="1115616" y="248872"/>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ru-RU" dirty="0" smtClean="0">
                <a:latin typeface="+mn-lt"/>
              </a:rPr>
              <a:t>Глобальные компетенции</a:t>
            </a:r>
            <a:endParaRPr lang="ru-RU" dirty="0">
              <a:latin typeface="+mn-lt"/>
            </a:endParaRPr>
          </a:p>
        </p:txBody>
      </p:sp>
    </p:spTree>
    <p:extLst>
      <p:ext uri="{BB962C8B-B14F-4D97-AF65-F5344CB8AC3E}">
        <p14:creationId xmlns:p14="http://schemas.microsoft.com/office/powerpoint/2010/main" val="3717025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pPr algn="ctr"/>
            <a:r>
              <a:rPr lang="ru-RU" dirty="0">
                <a:latin typeface="+mn-lt"/>
              </a:rPr>
              <a:t>Финансовая грамотность</a:t>
            </a:r>
          </a:p>
        </p:txBody>
      </p:sp>
      <p:sp>
        <p:nvSpPr>
          <p:cNvPr id="3" name="Объект 2"/>
          <p:cNvSpPr>
            <a:spLocks noGrp="1"/>
          </p:cNvSpPr>
          <p:nvPr>
            <p:ph idx="1"/>
          </p:nvPr>
        </p:nvSpPr>
        <p:spPr>
          <a:xfrm>
            <a:off x="251520" y="1340768"/>
            <a:ext cx="8229600" cy="4389120"/>
          </a:xfrm>
        </p:spPr>
        <p:txBody>
          <a:bodyPr>
            <a:noAutofit/>
          </a:bodyPr>
          <a:lstStyle/>
          <a:p>
            <a:pPr lvl="0"/>
            <a:r>
              <a:rPr lang="ru-RU" sz="1800" dirty="0" err="1"/>
              <a:t>Пла́вание</a:t>
            </a:r>
            <a:r>
              <a:rPr lang="ru-RU" sz="1800" dirty="0"/>
              <a:t> — вид спорта или спортивная дисциплина, заключающаяся в преодолении вплавь за наименьшее время различных дистанций.</a:t>
            </a:r>
          </a:p>
          <a:p>
            <a:pPr lvl="0"/>
            <a:r>
              <a:rPr lang="ru-RU" sz="1800" dirty="0" err="1"/>
              <a:t>Пла́вательный</a:t>
            </a:r>
            <a:r>
              <a:rPr lang="ru-RU" sz="1800" dirty="0"/>
              <a:t> </a:t>
            </a:r>
            <a:r>
              <a:rPr lang="ru-RU" sz="1800" dirty="0" err="1"/>
              <a:t>бассе́йн</a:t>
            </a:r>
            <a:r>
              <a:rPr lang="ru-RU" sz="1800" dirty="0"/>
              <a:t> — гидротехническое сооружение, предназначенное для занятий водными видами спорта, такими как плавание, прыжки в воду, подводный спорт, водное поло, подводное регби, синхронное плавание и пр.</a:t>
            </a:r>
          </a:p>
          <a:p>
            <a:pPr lvl="0"/>
            <a:r>
              <a:rPr lang="ru-RU" sz="1800" dirty="0" err="1"/>
              <a:t>Абонеме́нт</a:t>
            </a:r>
            <a:r>
              <a:rPr lang="ru-RU" sz="1800" dirty="0"/>
              <a:t> (фр. </a:t>
            </a:r>
            <a:r>
              <a:rPr lang="ru-RU" sz="1800" dirty="0" err="1"/>
              <a:t>abonnement</a:t>
            </a:r>
            <a:r>
              <a:rPr lang="ru-RU" sz="1800" dirty="0"/>
              <a:t> от фр. </a:t>
            </a:r>
            <a:r>
              <a:rPr lang="ru-RU" sz="1800" dirty="0" err="1"/>
              <a:t>abonner</a:t>
            </a:r>
            <a:r>
              <a:rPr lang="ru-RU" sz="1800" dirty="0"/>
              <a:t> - подписывать)  — договор, по которому одна сторона  имеет право пользоваться каким-либо имуществом или право требовать оказания определённых услуг от другой стороны периодически, в течение срока действия договора абонемента.</a:t>
            </a:r>
          </a:p>
          <a:p>
            <a:pPr marL="0" indent="0">
              <a:buNone/>
            </a:pPr>
            <a:r>
              <a:rPr lang="ru-RU" sz="2000" b="1" dirty="0"/>
              <a:t>Ситуация: </a:t>
            </a:r>
            <a:r>
              <a:rPr lang="ru-RU" sz="2000" dirty="0"/>
              <a:t>Митя любит плавать. Каждый день он посещает бассейн и плавает утром с 7-00 до 7-30. Стоимость 1 сеанса (30 мин) = 250р. Стоимость абонемента на 1 месяц = 6200р.</a:t>
            </a:r>
          </a:p>
          <a:p>
            <a:pPr marL="0" indent="0">
              <a:buNone/>
            </a:pPr>
            <a:r>
              <a:rPr lang="ru-RU" sz="2000" b="1" dirty="0"/>
              <a:t>Вопрос:  </a:t>
            </a:r>
            <a:r>
              <a:rPr lang="ru-RU" sz="2000" dirty="0"/>
              <a:t>Какую сумму Митя может сэкономить, если приобретёт абонемент </a:t>
            </a:r>
            <a:r>
              <a:rPr lang="ru-RU" sz="2000" dirty="0" smtClean="0"/>
              <a:t>на </a:t>
            </a:r>
            <a:r>
              <a:rPr lang="ru-RU" sz="2000" dirty="0"/>
              <a:t>2 месяца</a:t>
            </a:r>
            <a:r>
              <a:rPr lang="ru-RU" sz="2000" dirty="0" smtClean="0"/>
              <a:t>?</a:t>
            </a:r>
          </a:p>
        </p:txBody>
      </p:sp>
    </p:spTree>
    <p:extLst>
      <p:ext uri="{BB962C8B-B14F-4D97-AF65-F5344CB8AC3E}">
        <p14:creationId xmlns:p14="http://schemas.microsoft.com/office/powerpoint/2010/main" val="158258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a:latin typeface="+mn-lt"/>
              </a:rPr>
              <a:t>К</a:t>
            </a:r>
            <a:r>
              <a:rPr lang="ru-RU" sz="3600" dirty="0" smtClean="0">
                <a:latin typeface="+mn-lt"/>
              </a:rPr>
              <a:t>ак </a:t>
            </a:r>
            <a:r>
              <a:rPr lang="ru-RU" sz="3600" dirty="0">
                <a:latin typeface="+mn-lt"/>
              </a:rPr>
              <a:t>же оценивать все эти компетенции, чтобы не упустить все </a:t>
            </a:r>
            <a:r>
              <a:rPr lang="ru-RU" sz="3600" dirty="0" smtClean="0">
                <a:latin typeface="+mn-lt"/>
              </a:rPr>
              <a:t>критерии?</a:t>
            </a:r>
            <a:endParaRPr lang="ru-RU" sz="3600" dirty="0">
              <a:latin typeface="+mn-lt"/>
            </a:endParaRPr>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Группы </a:t>
            </a:r>
            <a:r>
              <a:rPr lang="ru-RU" dirty="0"/>
              <a:t>по данной системе оценивания: </a:t>
            </a:r>
            <a:r>
              <a:rPr lang="ru-RU" b="1" dirty="0" smtClean="0"/>
              <a:t>основная</a:t>
            </a:r>
            <a:r>
              <a:rPr lang="ru-RU" dirty="0" smtClean="0"/>
              <a:t>, </a:t>
            </a:r>
            <a:r>
              <a:rPr lang="ru-RU" b="1" dirty="0"/>
              <a:t>подготовительная</a:t>
            </a:r>
            <a:r>
              <a:rPr lang="ru-RU" dirty="0"/>
              <a:t> </a:t>
            </a:r>
            <a:r>
              <a:rPr lang="ru-RU" dirty="0" smtClean="0"/>
              <a:t>группа. </a:t>
            </a:r>
            <a:r>
              <a:rPr lang="ru-RU" dirty="0"/>
              <a:t>Исходя из этого, в каждой будет своя система оценивания, вот основные из них:</a:t>
            </a:r>
          </a:p>
          <a:p>
            <a:r>
              <a:rPr lang="ru-RU" dirty="0"/>
              <a:t>ф</a:t>
            </a:r>
            <a:r>
              <a:rPr lang="ru-RU" dirty="0" smtClean="0"/>
              <a:t>изическая </a:t>
            </a:r>
            <a:r>
              <a:rPr lang="ru-RU" dirty="0"/>
              <a:t>подготовленность (практические умения и навыки)</a:t>
            </a:r>
          </a:p>
          <a:p>
            <a:r>
              <a:rPr lang="ru-RU" dirty="0"/>
              <a:t>т</a:t>
            </a:r>
            <a:r>
              <a:rPr lang="ru-RU" dirty="0" smtClean="0"/>
              <a:t>есты </a:t>
            </a:r>
            <a:r>
              <a:rPr lang="ru-RU" dirty="0"/>
              <a:t>(динамика личного прироста относительно предыдущих результатов)</a:t>
            </a:r>
          </a:p>
          <a:p>
            <a:r>
              <a:rPr lang="ru-RU" dirty="0" smtClean="0"/>
              <a:t>теоретические </a:t>
            </a:r>
            <a:r>
              <a:rPr lang="ru-RU" dirty="0"/>
              <a:t>знания и навыки организации физкультурно-оздоровительной деятельности</a:t>
            </a:r>
          </a:p>
          <a:p>
            <a:r>
              <a:rPr lang="ru-RU" dirty="0" smtClean="0"/>
              <a:t>дисциплина </a:t>
            </a:r>
            <a:r>
              <a:rPr lang="ru-RU" dirty="0"/>
              <a:t>(посещаемость: уважительная причина, освобождение, либо прогул, сменная обувь и наличие спортивной одежды)</a:t>
            </a:r>
          </a:p>
          <a:p>
            <a:r>
              <a:rPr lang="ru-RU" dirty="0" smtClean="0"/>
              <a:t>прилежание </a:t>
            </a:r>
            <a:r>
              <a:rPr lang="ru-RU" dirty="0"/>
              <a:t>(работает или не работает на уроке)</a:t>
            </a:r>
          </a:p>
          <a:p>
            <a:endParaRPr lang="ru-RU" dirty="0"/>
          </a:p>
        </p:txBody>
      </p:sp>
    </p:spTree>
    <p:extLst>
      <p:ext uri="{BB962C8B-B14F-4D97-AF65-F5344CB8AC3E}">
        <p14:creationId xmlns:p14="http://schemas.microsoft.com/office/powerpoint/2010/main" val="232010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614" y="340588"/>
            <a:ext cx="8229600" cy="1143000"/>
          </a:xfrm>
        </p:spPr>
        <p:txBody>
          <a:bodyPr/>
          <a:lstStyle/>
          <a:p>
            <a:pPr algn="ctr"/>
            <a:r>
              <a:rPr lang="ru-RU" dirty="0">
                <a:latin typeface="+mn-lt"/>
              </a:rPr>
              <a:t>Физическая культура</a:t>
            </a:r>
          </a:p>
        </p:txBody>
      </p:sp>
      <p:sp>
        <p:nvSpPr>
          <p:cNvPr id="3" name="Содержимое 2"/>
          <p:cNvSpPr>
            <a:spLocks noGrp="1"/>
          </p:cNvSpPr>
          <p:nvPr>
            <p:ph idx="1"/>
          </p:nvPr>
        </p:nvSpPr>
        <p:spPr>
          <a:xfrm>
            <a:off x="395536" y="1766020"/>
            <a:ext cx="8229600" cy="4389120"/>
          </a:xfrm>
        </p:spPr>
        <p:txBody>
          <a:bodyPr/>
          <a:lstStyle/>
          <a:p>
            <a:pPr>
              <a:buNone/>
            </a:pPr>
            <a:r>
              <a:rPr lang="ru-RU" b="1" dirty="0"/>
              <a:t> </a:t>
            </a:r>
            <a:r>
              <a:rPr lang="ru-RU" b="1" dirty="0" smtClean="0"/>
              <a:t>  Одна </a:t>
            </a:r>
            <a:r>
              <a:rPr lang="ru-RU" b="1" dirty="0"/>
              <a:t>из составляющих общей культуры человека, которая во многом определяет его отношение к учебе, поведение в быту, в общении</a:t>
            </a:r>
            <a:r>
              <a:rPr lang="ru-RU"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0" y="3644239"/>
            <a:ext cx="3040336" cy="165696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22" y="4698957"/>
            <a:ext cx="3191248" cy="180098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406" y="3257895"/>
            <a:ext cx="2722016" cy="33131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1196752"/>
            <a:ext cx="8229600" cy="5055840"/>
          </a:xfrm>
        </p:spPr>
        <p:txBody>
          <a:bodyPr>
            <a:normAutofit/>
          </a:bodyPr>
          <a:lstStyle/>
          <a:p>
            <a:pPr marL="0" indent="0" algn="r">
              <a:buNone/>
            </a:pPr>
            <a:r>
              <a:rPr lang="ru-RU" sz="2000" i="1" dirty="0" smtClean="0">
                <a:solidFill>
                  <a:srgbClr val="000000"/>
                </a:solidFill>
              </a:rPr>
              <a:t>Константин Дмитриевич</a:t>
            </a:r>
            <a:r>
              <a:rPr lang="ru-RU" sz="2000" b="0" i="1" dirty="0" smtClean="0">
                <a:solidFill>
                  <a:srgbClr val="000000"/>
                </a:solidFill>
                <a:effectLst/>
              </a:rPr>
              <a:t> </a:t>
            </a:r>
            <a:r>
              <a:rPr lang="ru-RU" sz="2000" b="0" i="1" dirty="0">
                <a:solidFill>
                  <a:srgbClr val="000000"/>
                </a:solidFill>
                <a:effectLst/>
              </a:rPr>
              <a:t>Ушинский</a:t>
            </a:r>
            <a:endParaRPr lang="ru-RU" sz="2000" b="0" i="0" dirty="0">
              <a:solidFill>
                <a:srgbClr val="000000"/>
              </a:solidFill>
              <a:effectLst/>
            </a:endParaRPr>
          </a:p>
          <a:p>
            <a:pPr marL="0" indent="0" algn="r">
              <a:buNone/>
            </a:pPr>
            <a:r>
              <a:rPr lang="ru-RU" sz="2000" b="0" i="1" dirty="0">
                <a:solidFill>
                  <a:srgbClr val="000000"/>
                </a:solidFill>
                <a:effectLst/>
              </a:rPr>
              <a:t>«Цель обучения ребенка состоит в том, чтобы сделать его спосо6ным развиваться дальше без помощи учителя.»</a:t>
            </a:r>
            <a:endParaRPr lang="ru-RU" sz="2000" b="0" i="0" dirty="0">
              <a:solidFill>
                <a:srgbClr val="000000"/>
              </a:solidFill>
              <a:effectLst/>
            </a:endParaRPr>
          </a:p>
          <a:p>
            <a:pPr marL="0" indent="0">
              <a:buNone/>
            </a:pPr>
            <a:r>
              <a:rPr lang="ru-RU" dirty="0"/>
              <a:t> </a:t>
            </a:r>
            <a:r>
              <a:rPr lang="ru-RU" dirty="0" smtClean="0"/>
              <a:t>                      </a:t>
            </a:r>
            <a:endParaRPr lang="ru-RU" dirty="0">
              <a:cs typeface="Times New Roman" pitchFamily="18" charset="0"/>
            </a:endParaRPr>
          </a:p>
        </p:txBody>
      </p:sp>
      <p:sp>
        <p:nvSpPr>
          <p:cNvPr id="4" name="TextBox 3"/>
          <p:cNvSpPr txBox="1"/>
          <p:nvPr/>
        </p:nvSpPr>
        <p:spPr>
          <a:xfrm>
            <a:off x="2195736" y="2573167"/>
            <a:ext cx="4608512" cy="584775"/>
          </a:xfrm>
          <a:prstGeom prst="rect">
            <a:avLst/>
          </a:prstGeom>
          <a:noFill/>
        </p:spPr>
        <p:txBody>
          <a:bodyPr wrap="square" rtlCol="0">
            <a:spAutoFit/>
          </a:bodyPr>
          <a:lstStyle/>
          <a:p>
            <a:pPr algn="ctr"/>
            <a:r>
              <a:rPr lang="ru-RU" sz="3200" dirty="0" smtClean="0">
                <a:solidFill>
                  <a:schemeClr val="accent1"/>
                </a:solidFill>
              </a:rPr>
              <a:t>Спасибо за внимание!</a:t>
            </a:r>
            <a:endParaRPr lang="ru-RU" sz="3200" dirty="0">
              <a:solidFill>
                <a:schemeClr val="accent1"/>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16" y="3150500"/>
            <a:ext cx="4139952" cy="310496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276872"/>
            <a:ext cx="1834682" cy="4077072"/>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276872"/>
            <a:ext cx="1868214" cy="41515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699163666"/>
              </p:ext>
            </p:extLst>
          </p:nvPr>
        </p:nvGraphicFramePr>
        <p:xfrm>
          <a:off x="457200" y="70408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a:xfrm>
            <a:off x="467544" y="1700808"/>
            <a:ext cx="6048672" cy="4968552"/>
          </a:xfrm>
        </p:spPr>
        <p:txBody>
          <a:bodyPr>
            <a:normAutofit/>
          </a:bodyPr>
          <a:lstStyle/>
          <a:p>
            <a:pPr>
              <a:buFont typeface="Wingdings" pitchFamily="2" charset="2"/>
              <a:buChar char="Ø"/>
            </a:pPr>
            <a:r>
              <a:rPr lang="ru-RU" dirty="0"/>
              <a:t> </a:t>
            </a:r>
            <a:r>
              <a:rPr lang="ru-RU" sz="1900" dirty="0"/>
              <a:t>Формирование системы знаний о физической культуре и жизненно важных двигательных умений и навыков;</a:t>
            </a:r>
          </a:p>
          <a:p>
            <a:pPr>
              <a:buFont typeface="Wingdings" pitchFamily="2" charset="2"/>
              <a:buChar char="Ø"/>
            </a:pPr>
            <a:r>
              <a:rPr lang="ru-RU" sz="1900" dirty="0"/>
              <a:t> развитие индивидуальных двигательных способностей и повышение уровня физической подготовленности учащихся;</a:t>
            </a:r>
          </a:p>
          <a:p>
            <a:pPr>
              <a:buFont typeface="Wingdings" pitchFamily="2" charset="2"/>
              <a:buChar char="Ø"/>
            </a:pPr>
            <a:r>
              <a:rPr lang="ru-RU" sz="1900" dirty="0"/>
              <a:t>воспитание ценностных ориентаций на физическое совершенствование личности;</a:t>
            </a:r>
          </a:p>
          <a:p>
            <a:pPr>
              <a:buFont typeface="Wingdings" pitchFamily="2" charset="2"/>
              <a:buChar char="Ø"/>
            </a:pPr>
            <a:r>
              <a:rPr lang="ru-RU" sz="1900" dirty="0"/>
              <a:t> формирование потребности в регулярных занятиях физическими упражнениями и избранным видом спорта;</a:t>
            </a:r>
          </a:p>
          <a:p>
            <a:pPr>
              <a:buFont typeface="Wingdings" pitchFamily="2" charset="2"/>
              <a:buChar char="Ø"/>
            </a:pPr>
            <a:r>
              <a:rPr lang="ru-RU" sz="1900" dirty="0"/>
              <a:t> воспитание моральных и волевых качеств;</a:t>
            </a:r>
          </a:p>
          <a:p>
            <a:pPr>
              <a:buFont typeface="Wingdings" pitchFamily="2" charset="2"/>
              <a:buChar char="Ø"/>
            </a:pPr>
            <a:r>
              <a:rPr lang="ru-RU" sz="1900" dirty="0"/>
              <a:t> развитие опыта межличностного общения</a:t>
            </a:r>
            <a:r>
              <a:rPr lang="ru-RU" dirty="0"/>
              <a:t>.</a:t>
            </a:r>
          </a:p>
          <a:p>
            <a:endParaRPr lang="ru-RU" dirty="0"/>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1700808"/>
            <a:ext cx="2119114" cy="4464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7499" y="1259949"/>
            <a:ext cx="8229600" cy="3221712"/>
          </a:xfrm>
        </p:spPr>
        <p:txBody>
          <a:bodyPr>
            <a:normAutofit/>
          </a:bodyPr>
          <a:lstStyle/>
          <a:p>
            <a:r>
              <a:rPr lang="ru-RU" sz="2000" dirty="0" smtClean="0"/>
              <a:t>Теоретические </a:t>
            </a:r>
            <a:r>
              <a:rPr lang="ru-RU" sz="2000" dirty="0"/>
              <a:t>сведения это: исторические сведения о виде спорта,</a:t>
            </a:r>
          </a:p>
          <a:p>
            <a:r>
              <a:rPr lang="ru-RU" sz="2000" dirty="0"/>
              <a:t>правила соревнований, </a:t>
            </a:r>
          </a:p>
          <a:p>
            <a:r>
              <a:rPr lang="ru-RU" sz="2000" dirty="0"/>
              <a:t>техника выполнения упражнения, </a:t>
            </a:r>
          </a:p>
          <a:p>
            <a:r>
              <a:rPr lang="ru-RU" sz="2000" dirty="0"/>
              <a:t>примеры возможных ошибок и как их избежать и т.д. </a:t>
            </a:r>
          </a:p>
          <a:p>
            <a:r>
              <a:rPr lang="ru-RU" sz="2000" dirty="0"/>
              <a:t>Но нужно не только рассказывать все это детям, но и проверять усвоение ими этих знаний.</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481661"/>
            <a:ext cx="3923928" cy="2037241"/>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481661"/>
            <a:ext cx="3616739" cy="203724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70408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extLst>
              <p:ext uri="{D42A27DB-BD31-4B8C-83A1-F6EECF244321}">
                <p14:modId xmlns:p14="http://schemas.microsoft.com/office/powerpoint/2010/main" val="3314833767"/>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2440"/>
            <a:ext cx="8291264" cy="1442424"/>
          </a:xfrm>
        </p:spPr>
        <p:txBody>
          <a:bodyPr>
            <a:noAutofit/>
          </a:bodyPr>
          <a:lstStyle/>
          <a:p>
            <a:pPr algn="ctr"/>
            <a:r>
              <a:rPr lang="ru-RU" sz="3200" dirty="0" smtClean="0">
                <a:latin typeface="+mn-lt"/>
              </a:rPr>
              <a:t>Формирование </a:t>
            </a:r>
            <a:r>
              <a:rPr lang="ru-RU" sz="3200" dirty="0">
                <a:latin typeface="+mn-lt"/>
              </a:rPr>
              <a:t>и </a:t>
            </a:r>
            <a:r>
              <a:rPr lang="ru-RU" sz="3200" dirty="0" smtClean="0">
                <a:latin typeface="+mn-lt"/>
              </a:rPr>
              <a:t>оценка </a:t>
            </a:r>
            <a:r>
              <a:rPr lang="ru-RU" sz="3200" dirty="0">
                <a:latin typeface="+mn-lt"/>
              </a:rPr>
              <a:t>функциональной грамотности </a:t>
            </a:r>
            <a:r>
              <a:rPr lang="ru-RU" sz="3200" dirty="0" smtClean="0">
                <a:latin typeface="+mn-lt"/>
              </a:rPr>
              <a:t>представлены </a:t>
            </a:r>
            <a:r>
              <a:rPr lang="ru-RU" sz="3200" dirty="0">
                <a:latin typeface="+mn-lt"/>
              </a:rPr>
              <a:t>по пяти направлениям</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477167576"/>
              </p:ext>
            </p:extLst>
          </p:nvPr>
        </p:nvGraphicFramePr>
        <p:xfrm>
          <a:off x="426368" y="2204864"/>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530" y="782706"/>
            <a:ext cx="4896544" cy="1584176"/>
          </a:xfrm>
        </p:spPr>
        <p:txBody>
          <a:bodyPr>
            <a:noAutofit/>
          </a:bodyPr>
          <a:lstStyle/>
          <a:p>
            <a:r>
              <a:rPr lang="ru-RU" sz="2800" dirty="0">
                <a:latin typeface="+mn-lt"/>
              </a:rPr>
              <a:t>На уроках физкультуры формируются </a:t>
            </a:r>
            <a:r>
              <a:rPr lang="ru-RU" sz="2800" dirty="0" smtClean="0">
                <a:latin typeface="+mn-lt"/>
              </a:rPr>
              <a:t/>
            </a:r>
            <a:br>
              <a:rPr lang="ru-RU" sz="2800" dirty="0" smtClean="0">
                <a:latin typeface="+mn-lt"/>
              </a:rPr>
            </a:br>
            <a:r>
              <a:rPr lang="ru-RU" sz="2800" dirty="0" smtClean="0">
                <a:latin typeface="+mn-lt"/>
              </a:rPr>
              <a:t>следующие </a:t>
            </a:r>
            <a:r>
              <a:rPr lang="ru-RU" sz="2800" dirty="0">
                <a:latin typeface="+mn-lt"/>
              </a:rPr>
              <a:t>компетенции:</a:t>
            </a:r>
            <a:br>
              <a:rPr lang="ru-RU" sz="2800" dirty="0">
                <a:latin typeface="+mn-lt"/>
              </a:rPr>
            </a:br>
            <a:endParaRPr lang="ru-RU" sz="2800" dirty="0">
              <a:latin typeface="+mn-lt"/>
            </a:endParaRPr>
          </a:p>
        </p:txBody>
      </p:sp>
      <p:sp>
        <p:nvSpPr>
          <p:cNvPr id="3" name="Содержимое 2"/>
          <p:cNvSpPr>
            <a:spLocks noGrp="1"/>
          </p:cNvSpPr>
          <p:nvPr>
            <p:ph idx="1"/>
          </p:nvPr>
        </p:nvSpPr>
        <p:spPr>
          <a:xfrm>
            <a:off x="323528" y="1484784"/>
            <a:ext cx="4186808" cy="4389120"/>
          </a:xfrm>
        </p:spPr>
        <p:txBody>
          <a:bodyPr/>
          <a:lstStyle/>
          <a:p>
            <a:pPr>
              <a:buNone/>
            </a:pPr>
            <a:endParaRPr lang="ru-RU" dirty="0"/>
          </a:p>
          <a:p>
            <a:r>
              <a:rPr lang="ru-RU" dirty="0"/>
              <a:t>общекультурная,</a:t>
            </a:r>
          </a:p>
          <a:p>
            <a:r>
              <a:rPr lang="ru-RU" dirty="0"/>
              <a:t>учебно-познавательная,</a:t>
            </a:r>
          </a:p>
          <a:p>
            <a:r>
              <a:rPr lang="ru-RU" dirty="0"/>
              <a:t>коммуникативная, </a:t>
            </a:r>
          </a:p>
          <a:p>
            <a:r>
              <a:rPr lang="ru-RU" dirty="0"/>
              <a:t>социальная, </a:t>
            </a:r>
          </a:p>
          <a:p>
            <a:r>
              <a:rPr lang="ru-RU" dirty="0"/>
              <a:t>личностная, </a:t>
            </a:r>
          </a:p>
          <a:p>
            <a:r>
              <a:rPr lang="ru-RU" dirty="0"/>
              <a:t>информационная.</a:t>
            </a:r>
          </a:p>
        </p:txBody>
      </p:sp>
      <p:sp>
        <p:nvSpPr>
          <p:cNvPr id="9" name="Прямоугольник 8"/>
          <p:cNvSpPr/>
          <p:nvPr/>
        </p:nvSpPr>
        <p:spPr>
          <a:xfrm>
            <a:off x="5292080" y="1124744"/>
            <a:ext cx="3384376" cy="85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Этапы работы по развитию ФГ</a:t>
            </a:r>
            <a:endParaRPr lang="ru-RU" dirty="0"/>
          </a:p>
        </p:txBody>
      </p:sp>
      <p:sp>
        <p:nvSpPr>
          <p:cNvPr id="10" name="Стрелка вправо 9"/>
          <p:cNvSpPr/>
          <p:nvPr/>
        </p:nvSpPr>
        <p:spPr>
          <a:xfrm>
            <a:off x="4946892" y="2420888"/>
            <a:ext cx="489204" cy="362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585447" y="2190056"/>
            <a:ext cx="3116359" cy="923330"/>
          </a:xfrm>
          <a:prstGeom prst="rect">
            <a:avLst/>
          </a:prstGeom>
          <a:noFill/>
        </p:spPr>
        <p:txBody>
          <a:bodyPr wrap="square" rtlCol="0">
            <a:spAutoFit/>
          </a:bodyPr>
          <a:lstStyle/>
          <a:p>
            <a:r>
              <a:rPr lang="ru-RU" dirty="0" smtClean="0"/>
              <a:t>Изучение литературы, методов и способов ,сбор информации,</a:t>
            </a:r>
            <a:endParaRPr lang="ru-RU" dirty="0"/>
          </a:p>
        </p:txBody>
      </p:sp>
      <p:sp>
        <p:nvSpPr>
          <p:cNvPr id="12" name="Стрелка вправо 11"/>
          <p:cNvSpPr/>
          <p:nvPr/>
        </p:nvSpPr>
        <p:spPr>
          <a:xfrm>
            <a:off x="4946892" y="3638637"/>
            <a:ext cx="5292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4952023" y="4653136"/>
            <a:ext cx="5292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5652120" y="3356992"/>
            <a:ext cx="2664296" cy="923330"/>
          </a:xfrm>
          <a:prstGeom prst="rect">
            <a:avLst/>
          </a:prstGeom>
          <a:noFill/>
        </p:spPr>
        <p:txBody>
          <a:bodyPr wrap="square" rtlCol="0">
            <a:spAutoFit/>
          </a:bodyPr>
          <a:lstStyle/>
          <a:p>
            <a:r>
              <a:rPr lang="ru-RU" dirty="0" smtClean="0"/>
              <a:t>Внедрение методов в работу, внесение статистических данных</a:t>
            </a:r>
            <a:endParaRPr lang="ru-RU" dirty="0"/>
          </a:p>
        </p:txBody>
      </p:sp>
      <p:sp>
        <p:nvSpPr>
          <p:cNvPr id="15" name="TextBox 14"/>
          <p:cNvSpPr txBox="1"/>
          <p:nvPr/>
        </p:nvSpPr>
        <p:spPr>
          <a:xfrm>
            <a:off x="5652120" y="4616497"/>
            <a:ext cx="2304256" cy="646331"/>
          </a:xfrm>
          <a:prstGeom prst="rect">
            <a:avLst/>
          </a:prstGeom>
          <a:noFill/>
        </p:spPr>
        <p:txBody>
          <a:bodyPr wrap="square" rtlCol="0">
            <a:spAutoFit/>
          </a:bodyPr>
          <a:lstStyle/>
          <a:p>
            <a:r>
              <a:rPr lang="ru-RU" dirty="0" smtClean="0"/>
              <a:t>Анализ работы и обобщение</a:t>
            </a:r>
            <a:endParaRPr lang="ru-RU" dirty="0"/>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833156"/>
            <a:ext cx="3779912" cy="17009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mn-lt"/>
              </a:rPr>
              <a:t>Формируемые компетенции</a:t>
            </a:r>
          </a:p>
        </p:txBody>
      </p:sp>
      <p:graphicFrame>
        <p:nvGraphicFramePr>
          <p:cNvPr id="9" name="Содержимое 8"/>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650" y="338352"/>
            <a:ext cx="6995120" cy="564672"/>
          </a:xfrm>
        </p:spPr>
        <p:txBody>
          <a:bodyPr>
            <a:normAutofit/>
          </a:bodyPr>
          <a:lstStyle/>
          <a:p>
            <a:pPr algn="ctr"/>
            <a:r>
              <a:rPr lang="ru-RU" sz="2800" dirty="0">
                <a:latin typeface="+mn-lt"/>
              </a:rPr>
              <a:t>Ключевые </a:t>
            </a:r>
            <a:r>
              <a:rPr lang="ru-RU" sz="2800" dirty="0" smtClean="0">
                <a:latin typeface="+mn-lt"/>
              </a:rPr>
              <a:t>компетенции</a:t>
            </a:r>
            <a:endParaRPr lang="ru-RU" sz="2800" dirty="0">
              <a:latin typeface="+mn-lt"/>
            </a:endParaRPr>
          </a:p>
        </p:txBody>
      </p:sp>
      <p:sp>
        <p:nvSpPr>
          <p:cNvPr id="3" name="Содержимое 2"/>
          <p:cNvSpPr>
            <a:spLocks noGrp="1"/>
          </p:cNvSpPr>
          <p:nvPr>
            <p:ph idx="1"/>
          </p:nvPr>
        </p:nvSpPr>
        <p:spPr>
          <a:xfrm>
            <a:off x="617014" y="980728"/>
            <a:ext cx="5842992" cy="3024336"/>
          </a:xfrm>
        </p:spPr>
        <p:txBody>
          <a:bodyPr>
            <a:normAutofit fontScale="92500" lnSpcReduction="20000"/>
          </a:bodyPr>
          <a:lstStyle/>
          <a:p>
            <a:r>
              <a:rPr lang="ru-RU" dirty="0"/>
              <a:t>Способность работать самостоятельно без постоянного руководства (это может проявляться на уроках легкой атлетики, лыжной подготовки);</a:t>
            </a:r>
          </a:p>
          <a:p>
            <a:r>
              <a:rPr lang="ru-RU" dirty="0"/>
              <a:t>способность брать на себя ответственность по собственной инициативе(брать на себя роль лидера команды в игровых видах спорта в нестандартных условиях, особенно).</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1324" y="0"/>
            <a:ext cx="1889107" cy="4198016"/>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3750901"/>
            <a:ext cx="4032448" cy="303378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812" y="2780928"/>
            <a:ext cx="1620180" cy="3600400"/>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3802729"/>
            <a:ext cx="1656184" cy="2891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4674</TotalTime>
  <Words>1210</Words>
  <Application>Microsoft Office PowerPoint</Application>
  <PresentationFormat>Экран (4:3)</PresentationFormat>
  <Paragraphs>122</Paragraphs>
  <Slides>20</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Calibri</vt:lpstr>
      <vt:lpstr>Constantia</vt:lpstr>
      <vt:lpstr>Constantia (Основной текст)</vt:lpstr>
      <vt:lpstr>Times New Roman</vt:lpstr>
      <vt:lpstr>Wingdings</vt:lpstr>
      <vt:lpstr>Wingdings 2</vt:lpstr>
      <vt:lpstr>Поток</vt:lpstr>
      <vt:lpstr>МИНИСТЕРСТВО ПРОСВЕЩЕНИЯ РОССИЙСКОЙ ФЕДЕРАЦИИ ВОРОНЕЖСКИЙ ГОСУДАРСТВЕННЫЙ ПЕДАГОГИЧЕСКИЙ УНИВЕРСИТЕТ</vt:lpstr>
      <vt:lpstr>Физическая культура</vt:lpstr>
      <vt:lpstr>Презентация PowerPoint</vt:lpstr>
      <vt:lpstr>Презентация PowerPoint</vt:lpstr>
      <vt:lpstr>Презентация PowerPoint</vt:lpstr>
      <vt:lpstr>Формирование и оценка функциональной грамотности представлены по пяти направлениям</vt:lpstr>
      <vt:lpstr>На уроках физкультуры формируются  следующие компетенции: </vt:lpstr>
      <vt:lpstr>Формируемые компетенции</vt:lpstr>
      <vt:lpstr>Ключевые компетенции</vt:lpstr>
      <vt:lpstr>Математическая грамотность</vt:lpstr>
      <vt:lpstr>Читательская грамотность</vt:lpstr>
      <vt:lpstr>Мультимедийные технологии</vt:lpstr>
      <vt:lpstr>Естественнонаучные знания</vt:lpstr>
      <vt:lpstr>Критическое мышление</vt:lpstr>
      <vt:lpstr>Образовательный эффект рефлексии</vt:lpstr>
      <vt:lpstr>Формы и методы, способствующие развитию функциональной грамотности</vt:lpstr>
      <vt:lpstr>Презентация PowerPoint</vt:lpstr>
      <vt:lpstr>Финансовая грамотность</vt:lpstr>
      <vt:lpstr>Как же оценивать все эти компетенции, чтобы не упустить все критерии?</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на уроках физкультуры</dc:title>
  <dc:creator>Ползователь</dc:creator>
  <cp:lastModifiedBy>Глаголев</cp:lastModifiedBy>
  <cp:revision>283</cp:revision>
  <cp:lastPrinted>2022-11-23T22:43:36Z</cp:lastPrinted>
  <dcterms:created xsi:type="dcterms:W3CDTF">2021-10-13T13:19:29Z</dcterms:created>
  <dcterms:modified xsi:type="dcterms:W3CDTF">2023-11-28T14:11:57Z</dcterms:modified>
</cp:coreProperties>
</file>