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2" r:id="rId9"/>
    <p:sldId id="264" r:id="rId10"/>
    <p:sldId id="265" r:id="rId11"/>
    <p:sldId id="266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7D959-18B9-352E-CC7C-146607A23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8A37EC-345C-369D-FDB3-1E47CD4B3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45000-E979-7794-BFEA-E8CAADEE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384705-050F-75A5-4123-9D8640C8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F54E2-8750-B761-9BD7-B7478C78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6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B1D17-E82F-0EB8-389E-60C8E62C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92CC5-3A86-458F-CE71-0B82827C1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7081A-3B86-98C7-49B5-B283C63F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96FCF-6657-CFF2-3BEB-9A952E21B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6BF93-F3C3-D0D0-24A5-73C84D1B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3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BC1E4D-B8C3-9554-E568-740010E2B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440518-7DB2-EB8C-78EC-A241C2679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3DF38-5617-5AD3-EC6B-36082935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5B006D-ABCC-0A04-D856-8744A70B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CED7E-F3B0-9236-E5CF-3C439A3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6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775A1-7DA7-47E9-EED8-DC26E52F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34F9F-18D5-50F6-A47B-CD7030CAB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2CB5E7-E914-B77E-ED76-01BA6CD6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DD3B9C-623C-2D2A-373B-B72EEDB6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EB12F9-8593-8A47-0860-1D5DBDDF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80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C21AE-7E3B-ED59-CCE3-98E1308B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7FAA81-1A26-3845-26C9-D0F8DA5FA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FD69A-1E58-D28C-0892-C901E88E0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60C46-BFF9-486E-A289-1801B2DF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89CA0-FA60-28BD-7E30-DA71639E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B0715-BB98-47C6-DFAA-8ABCF60C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E5FC5-E64A-4302-2A45-43B45EC4B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B39598-B5E9-ED3F-BF20-F597B7AFE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7286D6-4F4F-29F3-567D-D7ACF368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7053CF-3A75-6097-F9EA-C6F07931A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9402-EBD0-FEE9-2084-517F422E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1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EC239-9EB6-91AC-96D0-853B8444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EE0DA6-7CEC-A9C3-E9C3-B0A9D37DF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D5DEB7-73C2-84D7-2970-CA1C83E28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BF93EF-3795-F921-0322-09DA08EAE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0BBD12-1D2D-E946-644D-1D722FED8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46D1C0-7EEE-FF26-0B99-3DB4B6A6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0B674C-2D8A-DF61-D84E-425A969D2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F02AEC-D289-05E4-C7EB-A15E27A7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4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C7BD8-52FB-AD0F-5F37-88DBFED3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FEF7FF-BC83-E5A4-2A87-540196FB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9F281E-B17C-A752-40EB-A891B672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7A50DE-C180-C77E-FAD3-F6ADAA53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1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138217-2AE2-B17D-7497-A1872572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817829-D913-777B-F390-513DA610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BFEE7D-1AE4-37AA-304D-491048DE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9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60B43-F372-794F-8E60-2D4A357E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AD7040-4466-9D2B-5856-2B84D2017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F0DC0C-4787-7AEC-FC5D-E69C22396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A2358-31FE-45D2-CAFA-0CB1839C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449A0E-A151-83F4-4968-36B2C91C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52484-72AD-6E74-E42A-9543AF05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8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3951B-9B2E-8B54-1EC7-F5B1D009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A4CBDC-0767-9F62-120C-E374AE286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C1E323-3DA0-847C-0545-0DFE804B8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12CC1F-7FD4-6890-E13B-C51C4993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C31F3D-DF5A-C249-A1E0-B216DCE3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16C948-5902-2F5F-D11D-EABB4438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0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9A452-15BE-F016-B925-2837A264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1306B4-E0A0-1325-64E7-A236C339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EF405-DAB4-1FBF-E1CE-D32F33FA7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4998B-F027-4888-9479-5466203E106C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940562-12E9-76D7-9BE8-C9A1AE28C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BC39C-1F4C-99EA-F202-029A4AB6C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4D038-0C55-4C41-AE39-7253C9A60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2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B998D2-0823-3404-A8F2-8A5C468AB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9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146FE-5774-1188-9CE5-587F2904ACB8}"/>
              </a:ext>
            </a:extLst>
          </p:cNvPr>
          <p:cNvSpPr txBox="1"/>
          <p:nvPr/>
        </p:nvSpPr>
        <p:spPr>
          <a:xfrm>
            <a:off x="1401926" y="1575942"/>
            <a:ext cx="100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«УЧУСЬ ЛЕГКО И С УДОВОЛЬСТВИЕМ»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(из опыта работы педагога-психолога)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CCEA4-BCC0-A240-31D1-1CB634E167DE}"/>
              </a:ext>
            </a:extLst>
          </p:cNvPr>
          <p:cNvSpPr txBox="1"/>
          <p:nvPr/>
        </p:nvSpPr>
        <p:spPr>
          <a:xfrm>
            <a:off x="480291" y="4544291"/>
            <a:ext cx="66496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Участник: Яшпугалова Елена Анатольевна,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педагог-психолог МБОУ «СОШ №1»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г. Шумерля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56393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95" y="-60961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49021A-3F0A-4E59-6825-8C9C05029D6B}"/>
              </a:ext>
            </a:extLst>
          </p:cNvPr>
          <p:cNvSpPr txBox="1"/>
          <p:nvPr/>
        </p:nvSpPr>
        <p:spPr>
          <a:xfrm>
            <a:off x="184728" y="-157837"/>
            <a:ext cx="6169890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«Метод открыток»</a:t>
            </a:r>
            <a:endParaRPr lang="ru-RU" sz="4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A77E0-E7E3-390D-0009-DE946D7EB20E}"/>
              </a:ext>
            </a:extLst>
          </p:cNvPr>
          <p:cNvSpPr txBox="1"/>
          <p:nvPr/>
        </p:nvSpPr>
        <p:spPr>
          <a:xfrm>
            <a:off x="5315535" y="-10927"/>
            <a:ext cx="6169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 Я. Маршака «Апрель»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6F167-AD2B-0EB9-8EDB-9D57BBBCB93D}"/>
              </a:ext>
            </a:extLst>
          </p:cNvPr>
          <p:cNvSpPr txBox="1"/>
          <p:nvPr/>
        </p:nvSpPr>
        <p:spPr>
          <a:xfrm>
            <a:off x="71593" y="987429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Апрель! Апрель!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4B393D-D042-E1DE-559F-BDED532AA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0124" y="794502"/>
            <a:ext cx="1402715" cy="105156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DA89C-7A54-1C40-7021-A72434A75590}"/>
              </a:ext>
            </a:extLst>
          </p:cNvPr>
          <p:cNvSpPr txBox="1"/>
          <p:nvPr/>
        </p:nvSpPr>
        <p:spPr>
          <a:xfrm>
            <a:off x="12439" y="2113602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дворе звенит капель. 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1E47AA-652C-72F5-0929-209605450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30" y="1995474"/>
            <a:ext cx="1172411" cy="117241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CDD7F8-FA97-7DE3-FEBF-98543F012E31}"/>
              </a:ext>
            </a:extLst>
          </p:cNvPr>
          <p:cNvSpPr txBox="1"/>
          <p:nvPr/>
        </p:nvSpPr>
        <p:spPr>
          <a:xfrm>
            <a:off x="0" y="3570610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полям бегут ручьи,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C75D6E-61CE-4763-24C0-94CE2218C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95" y="3312964"/>
            <a:ext cx="1920240" cy="916305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C8FD84-7C91-9D24-70B6-A410B2587E20}"/>
              </a:ext>
            </a:extLst>
          </p:cNvPr>
          <p:cNvSpPr txBox="1"/>
          <p:nvPr/>
        </p:nvSpPr>
        <p:spPr>
          <a:xfrm>
            <a:off x="32596" y="4696698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дорогах лужи.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6836FF-7796-821F-3950-3144BF4B58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0" y="4364707"/>
            <a:ext cx="1938655" cy="93726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18E19C-2AFC-C037-A280-61B443241188}"/>
              </a:ext>
            </a:extLst>
          </p:cNvPr>
          <p:cNvSpPr txBox="1"/>
          <p:nvPr/>
        </p:nvSpPr>
        <p:spPr>
          <a:xfrm>
            <a:off x="12439" y="5908364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 выйдут муравьи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A33ED7-5F26-4BDE-0AC0-E972F510E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82" y="5509563"/>
            <a:ext cx="1451943" cy="1158935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96E046-D2B5-CC6C-8E60-12CFD1904305}"/>
              </a:ext>
            </a:extLst>
          </p:cNvPr>
          <p:cNvSpPr txBox="1"/>
          <p:nvPr/>
        </p:nvSpPr>
        <p:spPr>
          <a:xfrm>
            <a:off x="6340971" y="637307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зимней стужи.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B2D90A-650C-032D-D3E7-8806DF93F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3321" y="354289"/>
            <a:ext cx="1609224" cy="1313998"/>
          </a:xfrm>
          <a:prstGeom prst="rect">
            <a:avLst/>
          </a:prstGeom>
          <a:noFill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70EC1F-2902-C01C-EEFB-518DBA1ED88D}"/>
              </a:ext>
            </a:extLst>
          </p:cNvPr>
          <p:cNvSpPr txBox="1"/>
          <p:nvPr/>
        </p:nvSpPr>
        <p:spPr>
          <a:xfrm>
            <a:off x="6280726" y="2020484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Пробирается медведь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21DCD0-B044-AE79-FECE-8C9C0337BC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072" y="1920384"/>
            <a:ext cx="1397000" cy="988695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B745FC5-2A74-3689-0ADB-E13D5681221C}"/>
              </a:ext>
            </a:extLst>
          </p:cNvPr>
          <p:cNvSpPr txBox="1"/>
          <p:nvPr/>
        </p:nvSpPr>
        <p:spPr>
          <a:xfrm>
            <a:off x="6354927" y="3233314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Сквозь густой валежник.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CA3EB0C-DFE2-F34F-684F-1F0892DC9A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916" y="3088279"/>
            <a:ext cx="1633855" cy="1038225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CAF592-34D0-D587-9708-1E41DB00AEE5}"/>
              </a:ext>
            </a:extLst>
          </p:cNvPr>
          <p:cNvSpPr txBox="1"/>
          <p:nvPr/>
        </p:nvSpPr>
        <p:spPr>
          <a:xfrm>
            <a:off x="6280726" y="4540085"/>
            <a:ext cx="61976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 птицы песни петь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CDE286-7A33-EDCA-80B9-E5A418409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312" y="4273850"/>
            <a:ext cx="1603656" cy="1166295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9B2E881-4318-634B-DF32-1FDD145A85D5}"/>
              </a:ext>
            </a:extLst>
          </p:cNvPr>
          <p:cNvSpPr txBox="1"/>
          <p:nvPr/>
        </p:nvSpPr>
        <p:spPr>
          <a:xfrm>
            <a:off x="6354927" y="5880357"/>
            <a:ext cx="61698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расцвел подснежник.</a:t>
            </a:r>
            <a:endParaRPr lang="ru-RU" sz="2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DC81CDE-6487-E166-1C01-18C338D281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312" y="5528081"/>
            <a:ext cx="1425325" cy="126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913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E65E4-8B87-306C-99A2-5A0E00B1E7D3}"/>
              </a:ext>
            </a:extLst>
          </p:cNvPr>
          <p:cNvSpPr txBox="1"/>
          <p:nvPr/>
        </p:nvSpPr>
        <p:spPr>
          <a:xfrm>
            <a:off x="0" y="101600"/>
            <a:ext cx="9624291" cy="154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со словарными словами.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</a:t>
            </a:r>
            <a:r>
              <a:rPr lang="ru-RU" sz="4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«Метод пиктограмм»</a:t>
            </a:r>
            <a:endParaRPr lang="ru-RU" sz="4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B73608-AC6E-BA82-179F-93ACB1B47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27" y="2514483"/>
            <a:ext cx="7352145" cy="2759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03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9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C8322F-D985-B567-F90E-12CF4607AA83}"/>
              </a:ext>
            </a:extLst>
          </p:cNvPr>
          <p:cNvSpPr txBox="1"/>
          <p:nvPr/>
        </p:nvSpPr>
        <p:spPr>
          <a:xfrm>
            <a:off x="0" y="101600"/>
            <a:ext cx="11545455" cy="154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со словарными словами.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	</a:t>
            </a:r>
            <a:r>
              <a:rPr lang="ru-RU" sz="4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«Метод звуковых ассоциаций»</a:t>
            </a:r>
            <a:endParaRPr lang="ru-RU" sz="4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6C460-0DD6-1B16-F7E4-4D69209467ED}"/>
              </a:ext>
            </a:extLst>
          </p:cNvPr>
          <p:cNvSpPr txBox="1"/>
          <p:nvPr/>
        </p:nvSpPr>
        <p:spPr>
          <a:xfrm>
            <a:off x="198582" y="2062147"/>
            <a:ext cx="11794836" cy="341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8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тух</a:t>
            </a:r>
            <a:r>
              <a:rPr lang="ru-RU" sz="4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петуха зовут 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8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</a:t>
            </a:r>
            <a:endParaRPr lang="ru-RU" sz="4800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8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8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льто</a:t>
            </a:r>
            <a:r>
              <a:rPr lang="ru-RU" sz="4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 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8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льме</a:t>
            </a:r>
            <a:r>
              <a:rPr lang="ru-RU" sz="4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висит пальто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8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ru-RU" sz="4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8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сина – </a:t>
            </a:r>
            <a:r>
              <a:rPr lang="ru-RU" sz="4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8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сенью пожелтели листья на осине.                	</a:t>
            </a:r>
            <a:endParaRPr lang="ru-RU" sz="4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2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4AD24-2CF6-106F-EBC9-D70FF9584844}"/>
              </a:ext>
            </a:extLst>
          </p:cNvPr>
          <p:cNvSpPr txBox="1"/>
          <p:nvPr/>
        </p:nvSpPr>
        <p:spPr>
          <a:xfrm>
            <a:off x="0" y="101600"/>
            <a:ext cx="11545455" cy="154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со словарными словами.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			</a:t>
            </a:r>
            <a:r>
              <a:rPr lang="ru-RU" sz="4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«Метод рифмы»</a:t>
            </a:r>
            <a:endParaRPr lang="ru-RU" sz="4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303FF-DB2A-70CA-C51E-6A7B557B9C8B}"/>
              </a:ext>
            </a:extLst>
          </p:cNvPr>
          <p:cNvSpPr txBox="1"/>
          <p:nvPr/>
        </p:nvSpPr>
        <p:spPr>
          <a:xfrm>
            <a:off x="434109" y="1905505"/>
            <a:ext cx="109912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</a:t>
            </a:r>
            <a:r>
              <a:rPr lang="ru-RU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ББ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ота</a:t>
            </a:r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я </a:t>
            </a:r>
            <a:r>
              <a:rPr lang="ru-RU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ежал по лужам </a:t>
            </a:r>
            <a:r>
              <a:rPr lang="ru-RU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удто я простужен </a:t>
            </a:r>
          </a:p>
          <a:p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 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ги</a:t>
            </a:r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ша</a:t>
            </a:r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4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лит</a:t>
            </a:r>
            <a:r>
              <a:rPr lang="ru-RU" sz="4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грядки около канавки</a:t>
            </a:r>
          </a:p>
          <a:p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</a:rPr>
              <a:t>3) р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Е</a:t>
            </a:r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</a:rPr>
              <a:t>бята – ребята решают </a:t>
            </a:r>
            <a:r>
              <a:rPr lang="ru-RU" sz="4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р</a:t>
            </a:r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Е</a:t>
            </a:r>
            <a:r>
              <a:rPr lang="ru-RU" sz="4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бус</a:t>
            </a:r>
            <a:endParaRPr lang="ru-RU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8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B8C81-33B9-7535-A630-112DA80FA4AC}"/>
              </a:ext>
            </a:extLst>
          </p:cNvPr>
          <p:cNvSpPr txBox="1"/>
          <p:nvPr/>
        </p:nvSpPr>
        <p:spPr>
          <a:xfrm>
            <a:off x="618837" y="2318328"/>
            <a:ext cx="8608292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	</a:t>
            </a:r>
            <a:r>
              <a:rPr lang="ru-RU" sz="4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5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68C86-1F9E-4094-D778-718F466ED116}"/>
              </a:ext>
            </a:extLst>
          </p:cNvPr>
          <p:cNvSpPr txBox="1"/>
          <p:nvPr/>
        </p:nvSpPr>
        <p:spPr>
          <a:xfrm>
            <a:off x="886690" y="0"/>
            <a:ext cx="10328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«В каждом ребенке – солнце, только дайте ему светить»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D749A-C074-13A7-7CFD-F4D1371E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945" y="3908652"/>
            <a:ext cx="4435110" cy="29493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6FF72-4C5F-0675-2747-1BB6A8D5C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45" y="791793"/>
            <a:ext cx="3250078" cy="4330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1E309A-320E-D685-FE47-6DFB47A7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68" y="2095846"/>
            <a:ext cx="3338037" cy="44473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1ACCDA-0370-3FD0-44A6-2326A1004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600" y="645736"/>
            <a:ext cx="4034457" cy="30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E77761-E3E7-CAF1-1FF5-F000CBEFF292}"/>
              </a:ext>
            </a:extLst>
          </p:cNvPr>
          <p:cNvSpPr txBox="1"/>
          <p:nvPr/>
        </p:nvSpPr>
        <p:spPr>
          <a:xfrm>
            <a:off x="4729020" y="258619"/>
            <a:ext cx="7352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	Мнемотехника</a:t>
            </a:r>
            <a:r>
              <a:rPr lang="ru-RU" sz="2400" dirty="0">
                <a:solidFill>
                  <a:srgbClr val="002060"/>
                </a:solidFill>
              </a:rPr>
              <a:t> - приемы легкого запоминания путем перекодирования информации.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49DC17-E6F0-7FBF-D7C4-6D7E4699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0"/>
            <a:ext cx="4304144" cy="24210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6A50C1-023D-EA68-92EC-4FC11FA03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108" y="1210540"/>
            <a:ext cx="4973783" cy="373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18BE1-204D-5549-D3D7-124BE0D39F1B}"/>
              </a:ext>
            </a:extLst>
          </p:cNvPr>
          <p:cNvSpPr txBox="1"/>
          <p:nvPr/>
        </p:nvSpPr>
        <p:spPr>
          <a:xfrm>
            <a:off x="180109" y="2740661"/>
            <a:ext cx="6677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b="1" dirty="0">
                <a:solidFill>
                  <a:srgbClr val="002060"/>
                </a:solidFill>
              </a:rPr>
              <a:t>Эйдотехника</a:t>
            </a:r>
            <a:r>
              <a:rPr lang="ru-RU" sz="2400" dirty="0">
                <a:solidFill>
                  <a:srgbClr val="002060"/>
                </a:solidFill>
              </a:rPr>
              <a:t> - приемы легкого запоминания информации  через ощущения, чувства и  образы.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123D82-D1BB-0C37-F587-5FF648D52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6" y="4212315"/>
            <a:ext cx="3652979" cy="2435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526256-90BC-8229-20A4-D6D820261E95}"/>
              </a:ext>
            </a:extLst>
          </p:cNvPr>
          <p:cNvSpPr txBox="1"/>
          <p:nvPr/>
        </p:nvSpPr>
        <p:spPr>
          <a:xfrm>
            <a:off x="3943924" y="4460479"/>
            <a:ext cx="2914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Увидел слово, представил картинку, почувствовал вкус, цвет, запах</a:t>
            </a:r>
          </a:p>
        </p:txBody>
      </p:sp>
    </p:spTree>
    <p:extLst>
      <p:ext uri="{BB962C8B-B14F-4D97-AF65-F5344CB8AC3E}">
        <p14:creationId xmlns:p14="http://schemas.microsoft.com/office/powerpoint/2010/main" val="761746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52EBF-A27A-8978-4776-1766960F1619}"/>
              </a:ext>
            </a:extLst>
          </p:cNvPr>
          <p:cNvSpPr txBox="1"/>
          <p:nvPr/>
        </p:nvSpPr>
        <p:spPr>
          <a:xfrm>
            <a:off x="2706254" y="113295"/>
            <a:ext cx="7775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«Последовательные ассоциации»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2011DE-BA59-FFE8-D023-99630F00895A}"/>
              </a:ext>
            </a:extLst>
          </p:cNvPr>
          <p:cNvSpPr txBox="1"/>
          <p:nvPr/>
        </p:nvSpPr>
        <p:spPr>
          <a:xfrm>
            <a:off x="3011055" y="3020352"/>
            <a:ext cx="6169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	 	 	 	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821373-690B-BF55-924A-D3291441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1971178"/>
            <a:ext cx="11951855" cy="30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1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F7BC3-2634-788E-B142-2101EA02D9F2}"/>
              </a:ext>
            </a:extLst>
          </p:cNvPr>
          <p:cNvSpPr txBox="1"/>
          <p:nvPr/>
        </p:nvSpPr>
        <p:spPr>
          <a:xfrm>
            <a:off x="591127" y="267915"/>
            <a:ext cx="116008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«Графически ассоциации» или игра в друдлы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C53AAC8-B5BE-022A-E292-F45231CCB902}"/>
              </a:ext>
            </a:extLst>
          </p:cNvPr>
          <p:cNvCxnSpPr/>
          <p:nvPr/>
        </p:nvCxnSpPr>
        <p:spPr>
          <a:xfrm>
            <a:off x="5717309" y="1255713"/>
            <a:ext cx="0" cy="194930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A09FB26-7521-B7CF-7B67-E794C68F6B3E}"/>
              </a:ext>
            </a:extLst>
          </p:cNvPr>
          <p:cNvCxnSpPr/>
          <p:nvPr/>
        </p:nvCxnSpPr>
        <p:spPr>
          <a:xfrm>
            <a:off x="5717309" y="3772622"/>
            <a:ext cx="0" cy="194930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626BDB4-CB64-2BB8-7A87-48484EE2A439}"/>
              </a:ext>
            </a:extLst>
          </p:cNvPr>
          <p:cNvCxnSpPr/>
          <p:nvPr/>
        </p:nvCxnSpPr>
        <p:spPr>
          <a:xfrm>
            <a:off x="6100618" y="3428999"/>
            <a:ext cx="2290618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6E09081-576C-65E4-82BD-54559B907861}"/>
              </a:ext>
            </a:extLst>
          </p:cNvPr>
          <p:cNvCxnSpPr/>
          <p:nvPr/>
        </p:nvCxnSpPr>
        <p:spPr>
          <a:xfrm flipV="1">
            <a:off x="6096000" y="1514764"/>
            <a:ext cx="1690255" cy="153323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0ED052E-6BA7-DDAB-BBE8-A7C5C8985A2C}"/>
              </a:ext>
            </a:extLst>
          </p:cNvPr>
          <p:cNvCxnSpPr/>
          <p:nvPr/>
        </p:nvCxnSpPr>
        <p:spPr>
          <a:xfrm flipH="1" flipV="1">
            <a:off x="3971636" y="1665287"/>
            <a:ext cx="1385455" cy="138271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125CCFE-F61E-E6F7-16C2-FDBFEB7F619E}"/>
              </a:ext>
            </a:extLst>
          </p:cNvPr>
          <p:cNvCxnSpPr/>
          <p:nvPr/>
        </p:nvCxnSpPr>
        <p:spPr>
          <a:xfrm flipH="1">
            <a:off x="3639127" y="3851564"/>
            <a:ext cx="1699492" cy="129309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495FEA9-7E06-7FAD-A7D7-D1A3BC31F3A2}"/>
              </a:ext>
            </a:extLst>
          </p:cNvPr>
          <p:cNvCxnSpPr/>
          <p:nvPr/>
        </p:nvCxnSpPr>
        <p:spPr>
          <a:xfrm>
            <a:off x="6096000" y="3772622"/>
            <a:ext cx="1948873" cy="150134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491EF7-3A23-E751-0570-0B46710C6727}"/>
              </a:ext>
            </a:extLst>
          </p:cNvPr>
          <p:cNvSpPr txBox="1"/>
          <p:nvPr/>
        </p:nvSpPr>
        <p:spPr>
          <a:xfrm>
            <a:off x="7869382" y="5450130"/>
            <a:ext cx="411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до 50 ассоциаций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540FB8-1C9E-CF9D-9681-91FD7D800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3410154"/>
            <a:ext cx="2334970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1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1D9C3-9761-2841-F59E-6145C61B6F57}"/>
              </a:ext>
            </a:extLst>
          </p:cNvPr>
          <p:cNvSpPr txBox="1"/>
          <p:nvPr/>
        </p:nvSpPr>
        <p:spPr>
          <a:xfrm>
            <a:off x="3205019" y="386337"/>
            <a:ext cx="6169890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«Цепочка слов»</a:t>
            </a:r>
            <a:endParaRPr lang="ru-RU" sz="4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B9B89-409D-D044-A9C3-8D775F86CADA}"/>
              </a:ext>
            </a:extLst>
          </p:cNvPr>
          <p:cNvSpPr txBox="1"/>
          <p:nvPr/>
        </p:nvSpPr>
        <p:spPr>
          <a:xfrm>
            <a:off x="300182" y="1923395"/>
            <a:ext cx="11591635" cy="1505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еж, машина, газон, кактус, шорты, рюкзак, обед, ванна</a:t>
            </a:r>
            <a:endParaRPr lang="ru-RU" sz="44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CB32F0-241A-9434-68B3-A669DFFB296E}"/>
              </a:ext>
            </a:extLst>
          </p:cNvPr>
          <p:cNvSpPr txBox="1"/>
          <p:nvPr/>
        </p:nvSpPr>
        <p:spPr>
          <a:xfrm>
            <a:off x="8211128" y="4304145"/>
            <a:ext cx="3805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 30 слов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4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0D4E8-B338-4EAC-BFCF-B8E3D5820F5E}"/>
              </a:ext>
            </a:extLst>
          </p:cNvPr>
          <p:cNvSpPr txBox="1"/>
          <p:nvPr/>
        </p:nvSpPr>
        <p:spPr>
          <a:xfrm>
            <a:off x="895927" y="249442"/>
            <a:ext cx="10196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 7D </a:t>
            </a:r>
            <a:r>
              <a:rPr lang="ru-RU" sz="4400" b="1" dirty="0">
                <a:solidFill>
                  <a:srgbClr val="002060"/>
                </a:solidFill>
              </a:rPr>
              <a:t>картинка или оживление слов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F8E7D-ED20-4E6A-FA53-332D4BEF6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6" y="1843232"/>
            <a:ext cx="3171536" cy="3171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93D6F-0BA0-6532-F203-FFBBDFE1A28C}"/>
              </a:ext>
            </a:extLst>
          </p:cNvPr>
          <p:cNvSpPr txBox="1"/>
          <p:nvPr/>
        </p:nvSpPr>
        <p:spPr>
          <a:xfrm>
            <a:off x="6421915" y="1265382"/>
            <a:ext cx="99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вижу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4D053-3D91-3646-2738-1149AE62B2C1}"/>
              </a:ext>
            </a:extLst>
          </p:cNvPr>
          <p:cNvSpPr txBox="1"/>
          <p:nvPr/>
        </p:nvSpPr>
        <p:spPr>
          <a:xfrm>
            <a:off x="6479142" y="1818425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слышу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A78F3-CC64-5389-0B6E-F734A12E2950}"/>
              </a:ext>
            </a:extLst>
          </p:cNvPr>
          <p:cNvSpPr txBox="1"/>
          <p:nvPr/>
        </p:nvSpPr>
        <p:spPr>
          <a:xfrm>
            <a:off x="6421915" y="2464895"/>
            <a:ext cx="2561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чувствую запах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4A6C0-00D8-0B69-C9DC-26A9848DF51C}"/>
              </a:ext>
            </a:extLst>
          </p:cNvPr>
          <p:cNvSpPr txBox="1"/>
          <p:nvPr/>
        </p:nvSpPr>
        <p:spPr>
          <a:xfrm>
            <a:off x="6428798" y="3017574"/>
            <a:ext cx="236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чувствую вкус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ED740-B768-F506-789C-38862608A8BB}"/>
              </a:ext>
            </a:extLst>
          </p:cNvPr>
          <p:cNvSpPr txBox="1"/>
          <p:nvPr/>
        </p:nvSpPr>
        <p:spPr>
          <a:xfrm>
            <a:off x="6409217" y="3664408"/>
            <a:ext cx="5295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чувствую (ощущаю) пальчиками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92198-BBB4-D6F0-A81D-7A3FFA64824C}"/>
              </a:ext>
            </a:extLst>
          </p:cNvPr>
          <p:cNvSpPr txBox="1"/>
          <p:nvPr/>
        </p:nvSpPr>
        <p:spPr>
          <a:xfrm>
            <a:off x="6428798" y="4327608"/>
            <a:ext cx="3919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представляю движение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0C949-00E2-FA4C-F42A-5CDC5C9B0E0B}"/>
              </a:ext>
            </a:extLst>
          </p:cNvPr>
          <p:cNvSpPr txBox="1"/>
          <p:nvPr/>
        </p:nvSpPr>
        <p:spPr>
          <a:xfrm>
            <a:off x="6449624" y="5009354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испытываю эмоцию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44DBB18-F611-2372-DF3C-8C97A89938F2}"/>
              </a:ext>
            </a:extLst>
          </p:cNvPr>
          <p:cNvCxnSpPr>
            <a:cxnSpLocks/>
          </p:cNvCxnSpPr>
          <p:nvPr/>
        </p:nvCxnSpPr>
        <p:spPr>
          <a:xfrm flipV="1">
            <a:off x="4495640" y="1634836"/>
            <a:ext cx="1683487" cy="930011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ED8A6DD-95B8-ECE0-AF5E-85A4A3489535}"/>
              </a:ext>
            </a:extLst>
          </p:cNvPr>
          <p:cNvCxnSpPr>
            <a:cxnSpLocks/>
          </p:cNvCxnSpPr>
          <p:nvPr/>
        </p:nvCxnSpPr>
        <p:spPr>
          <a:xfrm flipV="1">
            <a:off x="4632036" y="2180670"/>
            <a:ext cx="1700645" cy="653329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3B5D531-107B-C2C8-FD75-B090CCACDED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632036" y="2726505"/>
            <a:ext cx="1789879" cy="370802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8F79700-FF87-EB81-8225-7F42B1D8F0EE}"/>
              </a:ext>
            </a:extLst>
          </p:cNvPr>
          <p:cNvCxnSpPr>
            <a:cxnSpLocks/>
          </p:cNvCxnSpPr>
          <p:nvPr/>
        </p:nvCxnSpPr>
        <p:spPr>
          <a:xfrm flipV="1">
            <a:off x="4538107" y="3342458"/>
            <a:ext cx="1794574" cy="82281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2CBEFFD-4536-91B2-0C1A-80B390012782}"/>
              </a:ext>
            </a:extLst>
          </p:cNvPr>
          <p:cNvCxnSpPr>
            <a:cxnSpLocks/>
          </p:cNvCxnSpPr>
          <p:nvPr/>
        </p:nvCxnSpPr>
        <p:spPr>
          <a:xfrm>
            <a:off x="4538107" y="3727318"/>
            <a:ext cx="1838613" cy="198700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BF41F31-FA5D-2210-CBCB-1D2B611159BF}"/>
              </a:ext>
            </a:extLst>
          </p:cNvPr>
          <p:cNvCxnSpPr>
            <a:cxnSpLocks/>
          </p:cNvCxnSpPr>
          <p:nvPr/>
        </p:nvCxnSpPr>
        <p:spPr>
          <a:xfrm>
            <a:off x="4538107" y="4069520"/>
            <a:ext cx="1851154" cy="517007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AC15431-C3D0-3303-087C-81A334016327}"/>
              </a:ext>
            </a:extLst>
          </p:cNvPr>
          <p:cNvCxnSpPr>
            <a:cxnSpLocks/>
          </p:cNvCxnSpPr>
          <p:nvPr/>
        </p:nvCxnSpPr>
        <p:spPr>
          <a:xfrm>
            <a:off x="4538107" y="4492779"/>
            <a:ext cx="1858721" cy="730385"/>
          </a:xfrm>
          <a:prstGeom prst="straightConnector1">
            <a:avLst/>
          </a:prstGeom>
          <a:ln w="28575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9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E154A8-0A72-23AA-F561-FD85B526A202}"/>
              </a:ext>
            </a:extLst>
          </p:cNvPr>
          <p:cNvSpPr txBox="1"/>
          <p:nvPr/>
        </p:nvSpPr>
        <p:spPr>
          <a:xfrm>
            <a:off x="1745673" y="0"/>
            <a:ext cx="9005455" cy="154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текстами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«Метод оживления»</a:t>
            </a:r>
            <a:endParaRPr lang="ru-RU" sz="4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068B4A-A5D2-2E82-9E04-26AA7CCBA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432" y="1732678"/>
            <a:ext cx="6431135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0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AD8E5-7EDA-8991-2B11-6F593A2D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1"/>
            <a:ext cx="12192000" cy="697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A3AC3-732D-8746-95DA-EF86D5A84AC6}"/>
              </a:ext>
            </a:extLst>
          </p:cNvPr>
          <p:cNvSpPr txBox="1"/>
          <p:nvPr/>
        </p:nvSpPr>
        <p:spPr>
          <a:xfrm>
            <a:off x="1745673" y="0"/>
            <a:ext cx="9005455" cy="154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текстами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«Метод пиктограмм»</a:t>
            </a:r>
            <a:endParaRPr lang="ru-RU" sz="4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73C6C5-CD28-96DA-00EA-B2ABF9BCDF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1664266"/>
            <a:ext cx="8922328" cy="486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4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321</Words>
  <Application>Microsoft Office PowerPoint</Application>
  <PresentationFormat>Широкоэкранный</PresentationFormat>
  <Paragraphs>53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2023-07-25T08:04:52Z</dcterms:created>
  <dcterms:modified xsi:type="dcterms:W3CDTF">2024-01-25T19:47:05Z</dcterms:modified>
</cp:coreProperties>
</file>