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64" r:id="rId7"/>
    <p:sldId id="269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60"/>
  </p:normalViewPr>
  <p:slideViewPr>
    <p:cSldViewPr>
      <p:cViewPr varScale="1">
        <p:scale>
          <a:sx n="89" d="100"/>
          <a:sy n="89" d="100"/>
        </p:scale>
        <p:origin x="114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51DC0EA-7C59-4EEB-B467-99C1D23E6672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9F3F6D0-C0D4-4B11-BD60-A79821782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F2B51-540E-4C2D-8800-18CBD7E9BC63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76328-7735-4CCE-9165-2CF527313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46FBD-854D-4AEC-8060-FC3E594BA644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1DB85-DC6C-4BBB-9885-66877367AE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0324331-1E3C-4D4C-B2DA-BCF0B20C05C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BBA1C8A-3279-43BA-A23E-96259E3C7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4BF98A27-3D94-4414-B29B-4FF4616A6995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77DCB1D-BC10-452F-B9DA-D572ED87B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4E64E-DAEF-4A8F-9EB1-E31DF8E53AC1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A8108-034D-4663-84A5-87D3C4D83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CADAB-0F73-4109-ABBD-0BC0DFDB8C6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F64ED-B45A-41EE-B649-B0F6A8506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97F0836-EB6B-4AAF-8BAE-88C861991A46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381AA2D-0382-4C91-AA40-1C93097B9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7E0F4-FFC4-4343-8767-F68B1CC74CAF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9C52-73EE-4848-B587-6C245E353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9666069-B000-4F46-B8E9-D5BDDB676AED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2BB5C38-5E5E-4F52-B0B4-3F56A698E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4935F47-4AF2-402B-9A1B-248851479B4A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F9EF69A-D37B-4DA2-9E01-56EED6E83B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B47989-BCE4-4AC1-8818-48D75923C0BD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46E9D6-7BEA-4500-8675-CD3741F20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979712" y="1340768"/>
            <a:ext cx="6172200" cy="1872208"/>
          </a:xfrm>
        </p:spPr>
        <p:txBody>
          <a:bodyPr/>
          <a:lstStyle/>
          <a:p>
            <a:r>
              <a:rPr lang="ru-RU" dirty="0" smtClean="0"/>
              <a:t>Дидактические игры на липучке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1643063" y="4429125"/>
            <a:ext cx="70008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Кондрашова Вера Игоревна,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воспитатель</a:t>
            </a: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1988840"/>
            <a:ext cx="8215313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Главное назначение этих игр - развитие дошкольника.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Дидактические игры на липучке позволяют ребёнку запомнить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, логически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подумать, пофантазировать, сделать выводы, развить мелкую моторику. Благодаря данным пособиям у детей развиваются все психические процессы, мыслительные операции, предпосылки к  конструированию, формируются представления о математических понятиях.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500313" y="642938"/>
            <a:ext cx="39228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Заключение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1206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Цель данных пособий: 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создание условий для развития любознательности и познавательной  активности детей.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1.расширять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кругозор.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2.Развивать сенсорные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способности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3.обогащение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словаря,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развитие связной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речи.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4.Развивать  зрительное, слуховое,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воображение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, пространственное  мышление.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5.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развивать мелкую моторику рук.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6.Способствовать самостоятельности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детей.</a:t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7. Создать </a:t>
            </a:r>
            <a:r>
              <a:rPr lang="ru-RU" sz="2000" dirty="0" err="1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целостнуютразвивающую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среду.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44008" y="3880069"/>
            <a:ext cx="4280257" cy="29969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 Мои дидактические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игры на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липучках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подходят для детей разных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возрастных групп, начиная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мл.группой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 ,заканчивая подготовительной.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В моём пособии прописаны цели и задачи, а так же принципы использования каждой из игр, приблизительный конспект и идеи заданий по каждой из игр.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867894" cy="5157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643938" cy="4071937"/>
          </a:xfrm>
        </p:spPr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51520" y="260648"/>
            <a:ext cx="846385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Segoe Print" pitchFamily="2" charset="0"/>
              </a:rPr>
              <a:t>Дидактическая игра с карточками «Солнечная система»</a:t>
            </a:r>
          </a:p>
          <a:p>
            <a:r>
              <a:rPr lang="ru-RU" sz="1400" b="1" dirty="0" smtClean="0">
                <a:latin typeface="Segoe Print" pitchFamily="2" charset="0"/>
              </a:rPr>
              <a:t>Цель: </a:t>
            </a:r>
            <a:r>
              <a:rPr lang="ru-RU" sz="1400" dirty="0" smtClean="0">
                <a:latin typeface="Segoe Print" pitchFamily="2" charset="0"/>
              </a:rPr>
              <a:t>расширить кругозор и помочь закрепить знания по темам «Космос» и «Солнечная система»</a:t>
            </a:r>
            <a:endParaRPr lang="ru-RU" sz="1400" b="1" dirty="0" smtClean="0">
              <a:latin typeface="Segoe Print" pitchFamily="2" charset="0"/>
            </a:endParaRPr>
          </a:p>
          <a:p>
            <a:r>
              <a:rPr lang="ru-RU" sz="1400" b="1" dirty="0" smtClean="0">
                <a:latin typeface="Segoe Print" pitchFamily="2" charset="0"/>
              </a:rPr>
              <a:t>Задачи:</a:t>
            </a:r>
            <a:r>
              <a:rPr lang="ru-RU" sz="1400" dirty="0" smtClean="0">
                <a:latin typeface="Segoe Print" pitchFamily="2" charset="0"/>
              </a:rPr>
              <a:t> познакомить со строением Солнечной системы, с названием и правильным расположением планет.</a:t>
            </a:r>
          </a:p>
          <a:p>
            <a:r>
              <a:rPr lang="ru-RU" sz="1400" dirty="0" smtClean="0">
                <a:latin typeface="Segoe Print" pitchFamily="2" charset="0"/>
              </a:rPr>
              <a:t>формирование знаний о космосе, небесных телах, черной дыре, созвездиях Солнечной системы.</a:t>
            </a:r>
          </a:p>
          <a:p>
            <a:r>
              <a:rPr lang="ru-RU" sz="1400" dirty="0" smtClean="0">
                <a:latin typeface="Segoe Print" pitchFamily="2" charset="0"/>
              </a:rPr>
              <a:t>способствование развитию речи, обогащать словарный запас.</a:t>
            </a:r>
          </a:p>
          <a:p>
            <a:r>
              <a:rPr lang="ru-RU" sz="1400" dirty="0" smtClean="0">
                <a:latin typeface="Segoe Print" pitchFamily="2" charset="0"/>
              </a:rPr>
              <a:t>развитие внимания и памяти.</a:t>
            </a:r>
          </a:p>
          <a:p>
            <a:r>
              <a:rPr lang="ru-RU" sz="1400" dirty="0" smtClean="0">
                <a:latin typeface="Segoe Print" pitchFamily="2" charset="0"/>
              </a:rPr>
              <a:t>воспитание чувства товарищества, умения сопереживать.</a:t>
            </a:r>
            <a:endParaRPr lang="ru-RU" sz="1400" dirty="0">
              <a:latin typeface="Segoe Print" pitchFamily="2" charset="0"/>
            </a:endParaRPr>
          </a:p>
        </p:txBody>
      </p:sp>
      <p:pic>
        <p:nvPicPr>
          <p:cNvPr id="2050" name="Picture 2" descr="C:\Users\ВЕРА\Downloads\_Xb823cO4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20" y="2636912"/>
            <a:ext cx="4712072" cy="3534054"/>
          </a:xfrm>
          <a:prstGeom prst="rect">
            <a:avLst/>
          </a:prstGeom>
          <a:noFill/>
        </p:spPr>
      </p:pic>
      <p:pic>
        <p:nvPicPr>
          <p:cNvPr id="2051" name="Picture 3" descr="C:\Users\ВЕРА\Downloads\xUA4CclLp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85538" y="2515462"/>
            <a:ext cx="2888940" cy="38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85750" y="357189"/>
            <a:ext cx="8643938" cy="227972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627784" y="836712"/>
            <a:ext cx="33501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Дидактическая математическая игра с карточками «Божьи коровки»</a:t>
            </a:r>
            <a:endParaRPr lang="ru-RU" sz="2000" dirty="0" smtClean="0">
              <a:latin typeface="Segoe Print" pitchFamily="2" charset="0"/>
            </a:endParaRPr>
          </a:p>
          <a:p>
            <a:pPr algn="ctr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52515" y="3610773"/>
            <a:ext cx="676875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Цель: </a:t>
            </a:r>
            <a:r>
              <a:rPr lang="ru-RU" dirty="0" smtClean="0">
                <a:latin typeface="Segoe Print" pitchFamily="2" charset="0"/>
              </a:rPr>
              <a:t>Учить считать до 5, учить устанавливать равенство путем добавления.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Задачи:</a:t>
            </a:r>
            <a:r>
              <a:rPr lang="ru-RU" dirty="0" smtClean="0">
                <a:latin typeface="Segoe Print" pitchFamily="2" charset="0"/>
              </a:rPr>
              <a:t> -развивать познавательные процессы (память, внимание, логическое мышление);</a:t>
            </a:r>
          </a:p>
          <a:p>
            <a:r>
              <a:rPr lang="ru-RU" dirty="0" smtClean="0">
                <a:latin typeface="Segoe Print" pitchFamily="2" charset="0"/>
              </a:rPr>
              <a:t>- развивать зрительное (сенсорное) восприятие;</a:t>
            </a:r>
          </a:p>
          <a:p>
            <a:r>
              <a:rPr lang="ru-RU" dirty="0" smtClean="0">
                <a:latin typeface="Segoe Print" pitchFamily="2" charset="0"/>
              </a:rPr>
              <a:t>- учить ориентироваться в числовом ряде натуральных чисел в пределах пяти;</a:t>
            </a:r>
          </a:p>
          <a:p>
            <a:r>
              <a:rPr lang="ru-RU" dirty="0" smtClean="0">
                <a:latin typeface="Segoe Print" pitchFamily="2" charset="0"/>
              </a:rPr>
              <a:t>- учить умению устанавливать числовое равенство</a:t>
            </a:r>
          </a:p>
          <a:p>
            <a:r>
              <a:rPr lang="ru-RU" dirty="0" smtClean="0">
                <a:latin typeface="Segoe Print" pitchFamily="2" charset="0"/>
              </a:rPr>
              <a:t>- развивать мелкую моторику рук;</a:t>
            </a:r>
          </a:p>
          <a:p>
            <a:r>
              <a:rPr lang="ru-RU" dirty="0" smtClean="0">
                <a:latin typeface="Segoe Print" pitchFamily="2" charset="0"/>
              </a:rPr>
              <a:t>- развивать умение ориентироваться на плоскости.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LcsTLKKqG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60649"/>
            <a:ext cx="26439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ВЕРА\Downloads\uxK_DqYYX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572000" y="0"/>
            <a:ext cx="431165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070C0"/>
              </a:solidFill>
              <a:latin typeface="Segoe Print" pitchFamily="2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Дидактическая игра с карточками «Собери урожай»</a:t>
            </a:r>
          </a:p>
          <a:p>
            <a:r>
              <a:rPr lang="ru-RU" sz="2000" b="1" dirty="0" smtClean="0">
                <a:latin typeface="Segoe Print" pitchFamily="2" charset="0"/>
              </a:rPr>
              <a:t>Цель: </a:t>
            </a:r>
            <a:r>
              <a:rPr lang="ru-RU" sz="2000" dirty="0" smtClean="0">
                <a:latin typeface="Segoe Print" pitchFamily="2" charset="0"/>
              </a:rPr>
              <a:t>закрепление начальных знаний о растительном мире, обучение навыку различать овощи и фрукты по внешним признакам, группировать их.</a:t>
            </a:r>
            <a:br>
              <a:rPr lang="ru-RU" sz="2000" dirty="0" smtClean="0">
                <a:latin typeface="Segoe Print" pitchFamily="2" charset="0"/>
              </a:rPr>
            </a:br>
            <a:endParaRPr lang="ru-RU" sz="2000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Задачи:</a:t>
            </a:r>
            <a:r>
              <a:rPr lang="ru-RU" sz="2000" dirty="0" smtClean="0">
                <a:latin typeface="Segoe Print" pitchFamily="2" charset="0"/>
              </a:rPr>
              <a:t> Продолжать закреплять представления детей об овощах и фруктах, различать по внешнему виду и называть их;</a:t>
            </a:r>
          </a:p>
          <a:p>
            <a:r>
              <a:rPr lang="ru-RU" sz="2000" dirty="0" smtClean="0">
                <a:latin typeface="Segoe Print" pitchFamily="2" charset="0"/>
              </a:rPr>
              <a:t>Развивать слуховое и зрительное внимание, память.</a:t>
            </a:r>
          </a:p>
          <a:p>
            <a:r>
              <a:rPr lang="ru-RU" sz="2000" dirty="0" smtClean="0">
                <a:latin typeface="Segoe Print" pitchFamily="2" charset="0"/>
              </a:rPr>
              <a:t>Воспитывать любовь к природе.</a:t>
            </a:r>
            <a:endParaRPr lang="ru-RU" sz="2000" dirty="0">
              <a:latin typeface="Segoe Print" pitchFamily="2" charset="0"/>
            </a:endParaRPr>
          </a:p>
        </p:txBody>
      </p:sp>
      <p:pic>
        <p:nvPicPr>
          <p:cNvPr id="3074" name="Picture 2" descr="C:\Users\ВЕРА\Downloads\Fb_cojOqlm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Дидактическая игра «Тело»</a:t>
            </a:r>
            <a:b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</a:b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5976664" cy="3240360"/>
          </a:xfrm>
        </p:spPr>
        <p:txBody>
          <a:bodyPr>
            <a:normAutofit fontScale="77500" lnSpcReduction="20000"/>
          </a:bodyPr>
          <a:lstStyle/>
          <a:p>
            <a:r>
              <a:rPr lang="ru-RU" sz="2200" b="1" dirty="0" smtClean="0">
                <a:latin typeface="Segoe Print" pitchFamily="2" charset="0"/>
              </a:rPr>
              <a:t>Цель: </a:t>
            </a:r>
            <a:r>
              <a:rPr lang="ru-RU" sz="2200" dirty="0" smtClean="0">
                <a:latin typeface="Segoe Print" pitchFamily="2" charset="0"/>
              </a:rPr>
              <a:t> знакомство с телом человека.</a:t>
            </a:r>
            <a:endParaRPr lang="ru-RU" sz="2200" b="1" dirty="0" smtClean="0">
              <a:latin typeface="Segoe Print" pitchFamily="2" charset="0"/>
            </a:endParaRPr>
          </a:p>
          <a:p>
            <a:r>
              <a:rPr lang="ru-RU" sz="2200" b="1" dirty="0" smtClean="0">
                <a:latin typeface="Segoe Print" pitchFamily="2" charset="0"/>
              </a:rPr>
              <a:t>Задачи: </a:t>
            </a:r>
            <a:r>
              <a:rPr lang="ru-RU" sz="2200" dirty="0" smtClean="0">
                <a:latin typeface="Segoe Print" pitchFamily="2" charset="0"/>
              </a:rPr>
              <a:t>развивать мелкую моторику кисти, внимание, наблюдательность, память, речь и пополнять свой словарный запас.</a:t>
            </a:r>
            <a:endParaRPr lang="ru-RU" sz="2200" b="1" dirty="0" smtClean="0">
              <a:latin typeface="Segoe Print" pitchFamily="2" charset="0"/>
            </a:endParaRPr>
          </a:p>
          <a:p>
            <a:pPr fontAlgn="base"/>
            <a:r>
              <a:rPr lang="ru-RU" sz="2200" b="1" dirty="0" smtClean="0">
                <a:latin typeface="Segoe Print" pitchFamily="2" charset="0"/>
              </a:rPr>
              <a:t>Принципы использования:</a:t>
            </a:r>
            <a:r>
              <a:rPr lang="ru-RU" sz="2200" dirty="0" smtClean="0">
                <a:latin typeface="Segoe Print" pitchFamily="2" charset="0"/>
              </a:rPr>
              <a:t> </a:t>
            </a:r>
            <a:r>
              <a:rPr lang="ru-RU" sz="2200" b="1" dirty="0" smtClean="0">
                <a:latin typeface="Segoe Print" pitchFamily="2" charset="0"/>
              </a:rPr>
              <a:t>Игра рассчитана на детей 2-5 лет</a:t>
            </a:r>
            <a:endParaRPr lang="ru-RU" sz="2200" dirty="0" smtClean="0">
              <a:latin typeface="Segoe Print" pitchFamily="2" charset="0"/>
            </a:endParaRPr>
          </a:p>
          <a:p>
            <a:r>
              <a:rPr lang="ru-RU" sz="2200" b="1" dirty="0" smtClean="0">
                <a:latin typeface="Segoe Print" pitchFamily="2" charset="0"/>
              </a:rPr>
              <a:t>В ходе игры, рассказывайте малышу, как та или иная часть тела важная для человека и какую функцию она выполняет. Затем можно поиграть с малышом.</a:t>
            </a:r>
            <a:endParaRPr lang="ru-RU" sz="2200" dirty="0" smtClean="0">
              <a:latin typeface="Segoe Print" pitchFamily="2" charset="0"/>
            </a:endParaRPr>
          </a:p>
          <a:p>
            <a:r>
              <a:rPr lang="ru-RU" sz="2200" b="1" dirty="0" smtClean="0">
                <a:latin typeface="Segoe Print" pitchFamily="2" charset="0"/>
              </a:rPr>
              <a:t>Например, вы показываете на какую-либо карточку с изображением, а малыш должен продемонстрировать эту часть тела у себя.</a:t>
            </a:r>
            <a:endParaRPr lang="ru-RU" sz="2200" dirty="0" smtClean="0"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1029" name="Picture 5" descr="C:\Users\ВЕРА\Downloads\fLY1c0A2m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4347102"/>
            <a:ext cx="2839864" cy="212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ВЕРА\Downloads\3LFg1LWot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751770" cy="366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ВЕРА\Downloads\0shTXJATkU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93096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Дидактическая игра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"МОЙ  До Дыр НАШИ РУЧКИ"</a:t>
            </a:r>
            <a:r>
              <a:rPr lang="ru-RU" sz="2000" dirty="0" smtClean="0">
                <a:solidFill>
                  <a:schemeClr val="tx1"/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egoe Print" pitchFamily="2" charset="0"/>
              </a:rPr>
            </a:br>
            <a:endParaRPr lang="ru-RU" sz="20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1196752"/>
            <a:ext cx="4032448" cy="48737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000" b="1" dirty="0" smtClean="0">
                <a:latin typeface="Segoe Print" pitchFamily="2" charset="0"/>
              </a:rPr>
              <a:t>Цель:</a:t>
            </a:r>
            <a:r>
              <a:rPr lang="ru-RU" sz="2000" dirty="0" smtClean="0">
                <a:latin typeface="Segoe Print" pitchFamily="2" charset="0"/>
              </a:rPr>
              <a:t>  воспитание культурно-гигиенических навыков у детей дошкольного возраста, закреплять знания детей о предметах личной гигиены.</a:t>
            </a:r>
          </a:p>
          <a:p>
            <a:r>
              <a:rPr lang="ru-RU" sz="2000" b="1" dirty="0" smtClean="0">
                <a:latin typeface="Segoe Print" pitchFamily="2" charset="0"/>
              </a:rPr>
              <a:t>Задачи: </a:t>
            </a:r>
            <a:r>
              <a:rPr lang="ru-RU" sz="2000" dirty="0" smtClean="0">
                <a:latin typeface="Segoe Print" pitchFamily="2" charset="0"/>
              </a:rPr>
              <a:t>наглядно показать детям важность и необходимость соблюдения правил гигиены, воспитание </a:t>
            </a:r>
            <a:r>
              <a:rPr lang="ru-RU" sz="2000" b="1" dirty="0" smtClean="0">
                <a:latin typeface="Segoe Print" pitchFamily="2" charset="0"/>
              </a:rPr>
              <a:t>культурно-гигиенических навыков, </a:t>
            </a:r>
            <a:r>
              <a:rPr lang="ru-RU" sz="2000" dirty="0" smtClean="0">
                <a:latin typeface="Segoe Print" pitchFamily="2" charset="0"/>
              </a:rPr>
              <a:t>развитие логического мышления.</a:t>
            </a:r>
            <a:endParaRPr lang="ru-RU" sz="2000" b="1" dirty="0" smtClean="0"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2050" name="Picture 2" descr="C:\Users\ВЕРА\Downloads\cUQ7vBAt1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51596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Segoe Print" pitchFamily="2" charset="0"/>
              </a:rPr>
              <a:t>Тематические альбомы</a:t>
            </a:r>
            <a:endParaRPr lang="ru-RU" sz="4000" b="1" i="1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3074" name="Picture 2" descr="C:\Users\ВЕРА\Downloads\l5Dv5TsNhCQ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719640">
            <a:off x="2750120" y="4587001"/>
            <a:ext cx="2881760" cy="216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ВЕРА\Downloads\ChG96pVfF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592" y="62068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ВЕРА\Downloads\F-I_vlOCK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2000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ВЕРА\Downloads\nxu9qTC9Js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1120" y="3339742"/>
            <a:ext cx="3103893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3189917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«Альбомы» развивают </a:t>
            </a:r>
            <a:r>
              <a:rPr lang="ru-RU" dirty="0">
                <a:latin typeface="Segoe Print" pitchFamily="2" charset="0"/>
              </a:rPr>
              <a:t>творческие способности детей, их воображение, помогает получить новую информацию по определённой теме, а так же </a:t>
            </a:r>
            <a:r>
              <a:rPr lang="ru-RU" dirty="0" smtClean="0">
                <a:latin typeface="Segoe Print" pitchFamily="2" charset="0"/>
              </a:rPr>
              <a:t>позволяют быстро </a:t>
            </a:r>
            <a:r>
              <a:rPr lang="ru-RU" dirty="0">
                <a:latin typeface="Segoe Print" pitchFamily="2" charset="0"/>
              </a:rPr>
              <a:t>запомнить материал.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386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Schoolbook</vt:lpstr>
      <vt:lpstr>Segoe Print</vt:lpstr>
      <vt:lpstr>Times New Roman</vt:lpstr>
      <vt:lpstr>Wingdings</vt:lpstr>
      <vt:lpstr>Wingdings 2</vt:lpstr>
      <vt:lpstr>Эркер</vt:lpstr>
      <vt:lpstr>Дидактические игры на липучке</vt:lpstr>
      <vt:lpstr>Цель данных пособий:  создание условий для развития любознательности и познавательной  активности детей.  Задачи:  1.расширять кругозор. 2.Развивать сенсорные способности 3.обогащение словаря, развитие связной речи. 4.Развивать  зрительное, слуховое, воображение, пространственное  мышление. 5.  развивать мелкую моторику рук. 6.Способствовать самостоятельности детей. 7. Создать целостнуютразвивающую среду.   </vt:lpstr>
      <vt:lpstr> Мои дидактические игры на липучках подходят для детей разных возрастных групп, начиная мл.группой ,заканчивая подготовительной. В моём пособии прописаны цели и задачи, а так же принципы использования каждой из игр, приблизительный конспект и идеи заданий по каждой из игр.       </vt:lpstr>
      <vt:lpstr>    </vt:lpstr>
      <vt:lpstr>    </vt:lpstr>
      <vt:lpstr>Презентация PowerPoint</vt:lpstr>
      <vt:lpstr>Дидактическая игра «Тело» </vt:lpstr>
      <vt:lpstr>Дидактическая игра "МОЙ  До Дыр НАШИ РУЧКИ" </vt:lpstr>
      <vt:lpstr>Тематические альбомы</vt:lpstr>
      <vt:lpstr>         Главное назначение этих игр - развитие дошкольника. Дидактические игры на липучке позволяют ребёнку запомнить, логически подумать, пофантазировать, сделать выводы, развить мелкую моторику. Благодаря данным пособиям у детей развиваются все психические процессы, мыслительные операции, предпосылки к  конструированию, формируются представления о математических понятиях.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Пользователь Windows</cp:lastModifiedBy>
  <cp:revision>55</cp:revision>
  <dcterms:created xsi:type="dcterms:W3CDTF">2020-12-10T03:11:12Z</dcterms:created>
  <dcterms:modified xsi:type="dcterms:W3CDTF">2022-10-12T07:27:31Z</dcterms:modified>
</cp:coreProperties>
</file>