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6" r:id="rId29"/>
    <p:sldId id="28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25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EFDE7-52DC-4E1D-847A-F39201CD311E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02F61-C708-4C9B-90D4-2572BD0BD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02F61-C708-4C9B-90D4-2572BD0BD6D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7;&#1088;&#1077;&#1078;&#1082;&#1072;\Desktop\&#1053;&#1086;&#1074;&#1072;&#1103;%20&#1087;&#1072;&#1087;&#1082;&#1072;\Saksofon%20-%20.mp3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7;&#1088;&#1077;&#1078;&#1082;&#1072;\Desktop\&#1053;&#1086;&#1074;&#1072;&#1103;%20&#1087;&#1072;&#1087;&#1082;&#1072;\Francuzskaya%20muzyka%20-%20.mp3" TargetMode="Externa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7;&#1077;&#1088;&#1077;&#1078;&#1082;&#1072;\Desktop\&#1053;&#1086;&#1074;&#1072;&#1103;%20&#1087;&#1072;&#1087;&#1082;&#1072;\fizminutka.240.mp4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540568" y="845782"/>
            <a:ext cx="9145016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Georgia" pitchFamily="18" charset="0"/>
              </a:rPr>
              <a:t>Здоровым 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Georgia" pitchFamily="18" charset="0"/>
              </a:rPr>
              <a:t>                  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Georgia" pitchFamily="18" charset="0"/>
              </a:rPr>
              <a:t>быть 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Georgia" pitchFamily="18" charset="0"/>
              </a:rPr>
              <a:t>                                   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Georgia" pitchFamily="18" charset="0"/>
              </a:rPr>
              <a:t>модно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 l="5997" t="4704" r="4739"/>
          <a:stretch>
            <a:fillRect/>
          </a:stretch>
        </p:blipFill>
        <p:spPr bwMode="auto">
          <a:xfrm>
            <a:off x="571472" y="2428868"/>
            <a:ext cx="3578225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Правильная осанка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25602" name="Picture 2" descr="http://massmedia42.ru/caches/image/55b50ca57f37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8643998" cy="5600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gostinnaya2"/>
          <p:cNvPicPr>
            <a:picLocks noChangeAspect="1" noChangeArrowheads="1"/>
          </p:cNvPicPr>
          <p:nvPr/>
        </p:nvPicPr>
        <p:blipFill>
          <a:blip r:embed="rId2"/>
          <a:srcRect r="22792"/>
          <a:stretch>
            <a:fillRect/>
          </a:stretch>
        </p:blipFill>
        <p:spPr bwMode="auto">
          <a:xfrm>
            <a:off x="5643570" y="1142984"/>
            <a:ext cx="2638432" cy="31383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7" descr="eds006_4"/>
          <p:cNvPicPr>
            <a:picLocks noChangeAspect="1" noChangeArrowheads="1"/>
          </p:cNvPicPr>
          <p:nvPr/>
        </p:nvPicPr>
        <p:blipFill>
          <a:blip r:embed="rId3"/>
          <a:srcRect r="958" b="475"/>
          <a:stretch>
            <a:fillRect/>
          </a:stretch>
        </p:blipFill>
        <p:spPr bwMode="auto">
          <a:xfrm>
            <a:off x="571472" y="357166"/>
            <a:ext cx="4105275" cy="3403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142976" y="4286256"/>
            <a:ext cx="40735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ru-RU" sz="2800" b="1" dirty="0">
                <a:solidFill>
                  <a:srgbClr val="FF3300"/>
                </a:solidFill>
              </a:rPr>
              <a:t>Читай и пиши при </a:t>
            </a:r>
          </a:p>
          <a:p>
            <a:pPr algn="ctr" eaLnBrk="1" hangingPunct="1"/>
            <a:r>
              <a:rPr lang="ru-RU" sz="2800" b="1" dirty="0">
                <a:solidFill>
                  <a:srgbClr val="FF3300"/>
                </a:solidFill>
              </a:rPr>
              <a:t>хорошем освещении.</a:t>
            </a:r>
            <a:r>
              <a:rPr lang="ru-RU" sz="2800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Игра «Весёлые человечки»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26626" name="Picture 2" descr="http://hidson.net/2012/Linda%20Omisore/OMHtmlExport/img/Welcom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500306"/>
            <a:ext cx="2714644" cy="2226438"/>
          </a:xfrm>
          <a:prstGeom prst="rect">
            <a:avLst/>
          </a:prstGeom>
          <a:noFill/>
        </p:spPr>
      </p:pic>
      <p:pic>
        <p:nvPicPr>
          <p:cNvPr id="26628" name="Picture 4" descr="http://is2.myvideo.de/de/user_pics/179/pic_5488679_124895909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143248"/>
            <a:ext cx="3361404" cy="2828904"/>
          </a:xfrm>
          <a:prstGeom prst="rect">
            <a:avLst/>
          </a:prstGeom>
          <a:noFill/>
        </p:spPr>
      </p:pic>
      <p:pic>
        <p:nvPicPr>
          <p:cNvPr id="5" name="Saksofon -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3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Вредные привычки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000364" y="1357298"/>
            <a:ext cx="5686436" cy="4786346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Курение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не только подтачивает здоровье, но и забирает силы в самом прямом смысле. Как установили советские специалисты, через 5-9 минут после выкуривания одной только сигареты мускульная сила снижается на 15%.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Курильщик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вдыхает не все вредные вещества, находящиеся в табачном дыме, - около половины достается  тем, кто находится рядом с ними. Не случайно, что в семьях курильщиков дети болеют респираторными заболеваниями гораздо чаще, чем в семьях, где никто не курит. Курение является частой причиной возникновения опухолей полости рта, гортани, бронхов и легких.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6" name="Picture 4" descr="C:\Documents and Settings\Администратор\Мои документы\Мои рисунки\Новая папка (5)\tumblr_kufhokpjgq1qaqca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357313"/>
            <a:ext cx="24288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Алкоголизм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 l="11540" t="4172" r="7031" b="4277"/>
          <a:stretch>
            <a:fillRect/>
          </a:stretch>
        </p:blipFill>
        <p:spPr bwMode="auto">
          <a:xfrm>
            <a:off x="539750" y="1628775"/>
            <a:ext cx="2462213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916238" y="1196975"/>
            <a:ext cx="5986462" cy="511175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Установлено, что алкоголизм действует разрушающее на все системы и органы человека. В результате систематического потребления алкоголя развивается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симтомокомплекс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болезненного пристрастия к нему: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потеря чувства меры и контроля над количеством потребляемого алкоголя;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нарушение деятельности центральной и периферической нервной системы (психозы, невриты и т.п.) и функций внутренних органов.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Изменение психики, возникающее даже при эпизодическом приеме алкоголя (возбуждение, утрата сдерживающих влияний, подавленность и т.п.), обуславливает частоту самоубийств, совершаемых в состоянии опьянения.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Рациональное питание</a:t>
            </a:r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36821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 descr="http://pandia.ru/text/79/034/images/image005_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428868"/>
            <a:ext cx="364333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Это вредно!</a:t>
            </a:r>
          </a:p>
        </p:txBody>
      </p:sp>
      <p:pic>
        <p:nvPicPr>
          <p:cNvPr id="30722" name="Picture 2" descr="http://church-pro.my1.ru/dvoe/large-LP2QbIOZn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2357454" cy="2357454"/>
          </a:xfrm>
          <a:prstGeom prst="rect">
            <a:avLst/>
          </a:prstGeom>
          <a:noFill/>
        </p:spPr>
      </p:pic>
      <p:pic>
        <p:nvPicPr>
          <p:cNvPr id="30726" name="Picture 6" descr="http://www.okkarta.ru/assets/images/BLOG/TOPeda/Opasno/39F9hzX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786190"/>
            <a:ext cx="2381250" cy="2809876"/>
          </a:xfrm>
          <a:prstGeom prst="rect">
            <a:avLst/>
          </a:prstGeom>
          <a:noFill/>
        </p:spPr>
      </p:pic>
      <p:pic>
        <p:nvPicPr>
          <p:cNvPr id="30728" name="Picture 8" descr="http://cs625624.vk.me/v625624401/4e047/D6beLrSKxa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714487"/>
            <a:ext cx="3571900" cy="2026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Витамины!</a:t>
            </a:r>
          </a:p>
        </p:txBody>
      </p:sp>
      <p:pic>
        <p:nvPicPr>
          <p:cNvPr id="36866" name="Picture 2" descr="http://cs4-1.4pda.to/116197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928934"/>
            <a:ext cx="4488261" cy="2357454"/>
          </a:xfrm>
          <a:prstGeom prst="rect">
            <a:avLst/>
          </a:prstGeom>
          <a:noFill/>
        </p:spPr>
      </p:pic>
      <p:pic>
        <p:nvPicPr>
          <p:cNvPr id="36868" name="Picture 4" descr="http://www.myadpost.com/classifieds/uploadt/us/travel/us_travel.8569.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357298"/>
            <a:ext cx="1785950" cy="36495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535782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ФРУКТЫ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43636" y="600076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ОВОЩИ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Витамин А</a:t>
            </a:r>
          </a:p>
        </p:txBody>
      </p:sp>
      <p:pic>
        <p:nvPicPr>
          <p:cNvPr id="35842" name="Picture 2" descr="http://static6.depositphotos.com/1169275/655/v/950/depositphotos_6559763-Vitamin-a-fruits-and-ve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8858280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Витамин В</a:t>
            </a:r>
          </a:p>
        </p:txBody>
      </p:sp>
      <p:pic>
        <p:nvPicPr>
          <p:cNvPr id="34818" name="Picture 2" descr="http://1povitaminam.ru/wp-content/uploads/2015/10/nedostatochnost-vitamina-b1-tiam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428596" y="785794"/>
            <a:ext cx="8229600" cy="4525963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ru-RU" sz="4800" b="1" dirty="0" smtClean="0">
                <a:solidFill>
                  <a:srgbClr val="002060"/>
                </a:solidFill>
              </a:rPr>
              <a:t>Цели: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i="1" dirty="0" smtClean="0"/>
              <a:t>Формирование убеждений и привычек здорового образа жизни, положительной мотивации на здоровье и здоровый образ жизни.                           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Витамин С</a:t>
            </a:r>
          </a:p>
        </p:txBody>
      </p:sp>
      <p:pic>
        <p:nvPicPr>
          <p:cNvPr id="33794" name="Picture 2" descr="http://www.metod-kopilka.ru/images/doc/17/10528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14422"/>
            <a:ext cx="8858312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Витамин Д</a:t>
            </a:r>
          </a:p>
        </p:txBody>
      </p:sp>
      <p:pic>
        <p:nvPicPr>
          <p:cNvPr id="32770" name="Picture 2" descr="http://laboratory.kmchtk.com/images/vitamin_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8286808" cy="5286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Питаться разнообразно.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Питаться регулярно.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Умеренность в еде.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Три  «Золотых правила» питания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Игра «Свари суп здоровья»</a:t>
            </a:r>
          </a:p>
        </p:txBody>
      </p:sp>
      <p:pic>
        <p:nvPicPr>
          <p:cNvPr id="37890" name="Picture 2" descr="http://www.turtletrack.org/Issues02/Co04062002/Art/jopot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285992"/>
            <a:ext cx="4143404" cy="3502675"/>
          </a:xfrm>
          <a:prstGeom prst="rect">
            <a:avLst/>
          </a:prstGeom>
          <a:noFill/>
        </p:spPr>
      </p:pic>
      <p:pic>
        <p:nvPicPr>
          <p:cNvPr id="5" name="Francuzskaya muzyka -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6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Двигательная активность</a:t>
            </a:r>
          </a:p>
        </p:txBody>
      </p:sp>
      <p:pic>
        <p:nvPicPr>
          <p:cNvPr id="5" name="Picture 8" descr="000803_1069_5279_vnv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1876425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000803_1069_5353_vnv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857628"/>
            <a:ext cx="2643188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000803_1055_5842_vnv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357298"/>
            <a:ext cx="1738312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000803_1055_6420_vnv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53364">
            <a:off x="6434251" y="2836546"/>
            <a:ext cx="219075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Двигательная активность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429000" y="1428750"/>
            <a:ext cx="5257800" cy="469741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Оптимальный двигательный режим - важнейшее условие здорового образа жизни.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Его основу составляют систематические занятия физическими упражнениями и спортом, эффективно решающие задачи укрепления здоровья и развития физических способностей молодежи, сохранения здоровья и двигательных навыков, усиления профилактики неблагоприятных возрастных изменений.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 этом физическая культура и спорт выступают как важнейшее средство воспитания.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3033713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71472" y="357166"/>
            <a:ext cx="21383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3300"/>
                </a:solidFill>
              </a:rPr>
              <a:t>Закаляйся.</a:t>
            </a:r>
          </a:p>
        </p:txBody>
      </p:sp>
      <p:pic>
        <p:nvPicPr>
          <p:cNvPr id="7" name="Picture 10" descr="laziaz_enl"/>
          <p:cNvPicPr>
            <a:picLocks noChangeAspect="1" noChangeArrowheads="1"/>
          </p:cNvPicPr>
          <p:nvPr/>
        </p:nvPicPr>
        <p:blipFill>
          <a:blip r:embed="rId2"/>
          <a:srcRect l="10278" t="16339" r="10065" b="40091"/>
          <a:stretch>
            <a:fillRect/>
          </a:stretch>
        </p:blipFill>
        <p:spPr bwMode="auto">
          <a:xfrm>
            <a:off x="428596" y="928670"/>
            <a:ext cx="3167062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612259"/>
          <p:cNvPicPr>
            <a:picLocks noChangeAspect="1" noChangeArrowheads="1"/>
          </p:cNvPicPr>
          <p:nvPr/>
        </p:nvPicPr>
        <p:blipFill>
          <a:blip r:embed="rId3"/>
          <a:srcRect l="6392" t="14859" b="9906"/>
          <a:stretch>
            <a:fillRect/>
          </a:stretch>
        </p:blipFill>
        <p:spPr bwMode="auto">
          <a:xfrm>
            <a:off x="285720" y="3500438"/>
            <a:ext cx="3424135" cy="3165472"/>
          </a:xfrm>
          <a:prstGeom prst="rect">
            <a:avLst/>
          </a:prstGeom>
          <a:noFill/>
          <a:ln w="9525">
            <a:solidFill>
              <a:srgbClr val="CC99FF"/>
            </a:solidFill>
            <a:miter lim="800000"/>
            <a:headEnd/>
            <a:tailEnd/>
          </a:ln>
        </p:spPr>
      </p:pic>
      <p:pic>
        <p:nvPicPr>
          <p:cNvPr id="9" name="Picture 4" descr="cross56"/>
          <p:cNvPicPr>
            <a:picLocks noChangeAspect="1" noChangeArrowheads="1"/>
          </p:cNvPicPr>
          <p:nvPr/>
        </p:nvPicPr>
        <p:blipFill>
          <a:blip r:embed="rId4"/>
          <a:srcRect l="12605"/>
          <a:stretch>
            <a:fillRect/>
          </a:stretch>
        </p:blipFill>
        <p:spPr bwMode="auto">
          <a:xfrm>
            <a:off x="4214810" y="1357298"/>
            <a:ext cx="3563937" cy="36496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0" name="Picture 5" descr="308_0178"/>
          <p:cNvPicPr>
            <a:picLocks noChangeAspect="1" noChangeArrowheads="1"/>
          </p:cNvPicPr>
          <p:nvPr/>
        </p:nvPicPr>
        <p:blipFill>
          <a:blip r:embed="rId5"/>
          <a:srcRect l="11339" t="25377"/>
          <a:stretch>
            <a:fillRect/>
          </a:stretch>
        </p:blipFill>
        <p:spPr bwMode="auto">
          <a:xfrm>
            <a:off x="6072198" y="357166"/>
            <a:ext cx="2808288" cy="172561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003800" y="5157788"/>
            <a:ext cx="37274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ru-RU" sz="2800" b="1" dirty="0">
                <a:solidFill>
                  <a:srgbClr val="FF3300"/>
                </a:solidFill>
              </a:rPr>
              <a:t>Занимайся спортом</a:t>
            </a:r>
          </a:p>
          <a:p>
            <a:pPr algn="ctr" eaLnBrk="1" hangingPunct="1"/>
            <a:r>
              <a:rPr lang="ru-RU" sz="2800" b="1" dirty="0">
                <a:solidFill>
                  <a:srgbClr val="FF3300"/>
                </a:solidFill>
              </a:rPr>
              <a:t>и делай зарядку.</a:t>
            </a:r>
            <a:r>
              <a:rPr lang="ru-RU" sz="2800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10_risunok2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3901440" cy="238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0000000234"/>
          <p:cNvPicPr>
            <a:picLocks noChangeAspect="1" noChangeArrowheads="1"/>
          </p:cNvPicPr>
          <p:nvPr/>
        </p:nvPicPr>
        <p:blipFill>
          <a:blip r:embed="rId3"/>
          <a:srcRect l="18750" t="19391" r="34375" b="13162"/>
          <a:stretch>
            <a:fillRect/>
          </a:stretch>
        </p:blipFill>
        <p:spPr bwMode="auto">
          <a:xfrm>
            <a:off x="571472" y="1928802"/>
            <a:ext cx="3529012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57158" y="5429264"/>
            <a:ext cx="29067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ru-RU" sz="2800" b="1" dirty="0">
                <a:solidFill>
                  <a:srgbClr val="FF3300"/>
                </a:solidFill>
              </a:rPr>
              <a:t>Гуляй на улице</a:t>
            </a:r>
          </a:p>
          <a:p>
            <a:pPr algn="ctr" eaLnBrk="1" hangingPunct="1"/>
            <a:r>
              <a:rPr lang="ru-RU" sz="2800" b="1" dirty="0">
                <a:solidFill>
                  <a:srgbClr val="FF3300"/>
                </a:solidFill>
              </a:rPr>
              <a:t>каждый день.</a:t>
            </a:r>
            <a:r>
              <a:rPr lang="ru-RU" sz="2800" b="1" dirty="0"/>
              <a:t> </a:t>
            </a:r>
          </a:p>
        </p:txBody>
      </p:sp>
      <p:pic>
        <p:nvPicPr>
          <p:cNvPr id="38914" name="Picture 2" descr="http://pajfe.mk.ua/wp-content/uploads/latina_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42852"/>
            <a:ext cx="2893782" cy="299559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643702" y="121442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Занимайся танцами</a:t>
            </a:r>
            <a:endParaRPr lang="ru-RU" dirty="0"/>
          </a:p>
        </p:txBody>
      </p:sp>
      <p:pic>
        <p:nvPicPr>
          <p:cNvPr id="9" name="Picture 5" descr="00f8d1b7508e4a1536247193f3fbeec1"/>
          <p:cNvPicPr>
            <a:picLocks noChangeAspect="1" noChangeArrowheads="1"/>
          </p:cNvPicPr>
          <p:nvPr/>
        </p:nvPicPr>
        <p:blipFill>
          <a:blip r:embed="rId5"/>
          <a:srcRect l="3038" t="4564" r="2916" b="4382"/>
          <a:stretch>
            <a:fillRect/>
          </a:stretch>
        </p:blipFill>
        <p:spPr bwMode="auto">
          <a:xfrm>
            <a:off x="4429124" y="3286124"/>
            <a:ext cx="4032250" cy="2598738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10" name="Picture 6" descr="5d8c7e2e1af7"/>
          <p:cNvPicPr>
            <a:picLocks noChangeAspect="1" noChangeArrowheads="1"/>
          </p:cNvPicPr>
          <p:nvPr/>
        </p:nvPicPr>
        <p:blipFill>
          <a:blip r:embed="rId6"/>
          <a:srcRect l="21429" t="21281" r="14285" b="6361"/>
          <a:stretch>
            <a:fillRect/>
          </a:stretch>
        </p:blipFill>
        <p:spPr bwMode="auto">
          <a:xfrm>
            <a:off x="7081837" y="4910137"/>
            <a:ext cx="2062163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571868" y="5643578"/>
            <a:ext cx="38703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FF3300"/>
                </a:solidFill>
              </a:rPr>
              <a:t>Ложись спать</a:t>
            </a:r>
          </a:p>
          <a:p>
            <a:pPr algn="ctr"/>
            <a:r>
              <a:rPr lang="ru-RU" sz="2800" b="1" dirty="0">
                <a:solidFill>
                  <a:srgbClr val="FF3300"/>
                </a:solidFill>
              </a:rPr>
              <a:t>вовремя.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izminutka.24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xem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8687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Присутствующие круглого стола: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Сережка\Desktop\Новая папка\10ehe6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1981200" cy="3214710"/>
          </a:xfrm>
          <a:prstGeom prst="rect">
            <a:avLst/>
          </a:prstGeom>
          <a:noFill/>
        </p:spPr>
      </p:pic>
      <p:pic>
        <p:nvPicPr>
          <p:cNvPr id="1027" name="Picture 3" descr="C:\Users\Сережка\Desktop\Новая папка\avatar6493929_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214686"/>
            <a:ext cx="2357454" cy="2714644"/>
          </a:xfrm>
          <a:prstGeom prst="rect">
            <a:avLst/>
          </a:prstGeom>
          <a:noFill/>
        </p:spPr>
      </p:pic>
      <p:pic>
        <p:nvPicPr>
          <p:cNvPr id="1028" name="Picture 4" descr="C:\Users\Сережка\Desktop\Новая папка\serdechki_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1643050"/>
            <a:ext cx="1943100" cy="33337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5143512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err="1" smtClean="0"/>
              <a:t>врачи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214678" y="5929330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Спортсмен</a:t>
            </a:r>
            <a:r>
              <a:rPr lang="ru-RU" sz="3600" dirty="0" err="1" smtClean="0"/>
              <a:t>ы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500826" y="5357826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Повара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285720" y="428604"/>
            <a:ext cx="8229600" cy="2714636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>
              <a:defRPr/>
            </a:pPr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Компоненты    здорового </a:t>
            </a:r>
            <a:b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</a:br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образа       жизни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  <a:p>
            <a:pPr algn="ctr">
              <a:defRPr/>
            </a:pP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latin typeface="Impact"/>
            </a:endParaRPr>
          </a:p>
          <a:p>
            <a:pPr algn="ctr">
              <a:defRPr/>
            </a:pPr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2050" name="Picture 2" descr="http://prez-base.ru/uploads/50cb45db8a00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928802"/>
            <a:ext cx="2928958" cy="3143272"/>
          </a:xfrm>
          <a:prstGeom prst="rect">
            <a:avLst/>
          </a:prstGeom>
          <a:noFill/>
        </p:spPr>
      </p:pic>
      <p:pic>
        <p:nvPicPr>
          <p:cNvPr id="2052" name="Picture 4" descr="http://pbs.twimg.com/profile_images/2451978777/cwbvyxmpg9k2ri8nspro_400x40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643182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429124" y="285728"/>
            <a:ext cx="4164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FF3300"/>
                </a:solidFill>
              </a:rPr>
              <a:t>Соблюдай режим дня!</a:t>
            </a:r>
          </a:p>
        </p:txBody>
      </p:sp>
      <p:pic>
        <p:nvPicPr>
          <p:cNvPr id="19458" name="Picture 2" descr="http://images.myshared.ru/5/354419/slide_2.jpg%22,tid:%22OIP.M62dcf9ff91c41f73aa7b55e1d3af70fdo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001156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mordovmedia.ru/media/upload/9a62f3c43d7c72f1a9d8586fd250db7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7"/>
          <p:cNvSpPr>
            <a:spLocks noGrp="1"/>
          </p:cNvSpPr>
          <p:nvPr>
            <p:ph idx="1"/>
          </p:nvPr>
        </p:nvSpPr>
        <p:spPr>
          <a:xfrm>
            <a:off x="2714612" y="1142984"/>
            <a:ext cx="5900737" cy="519747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Режим труда и отдыха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необходимый элемент здорового образа жизни. При правильном и строго соблюдаемом режиме вырабатывается четкий и необходимый ритм функционирования организма, что создает оптимальные условия для работы и отдыха и тем самым способствует укреплению здоровья, улучшению работоспособности и повышению производительности труда.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6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Труд  и отдых</a:t>
            </a:r>
          </a:p>
        </p:txBody>
      </p:sp>
      <p:pic>
        <p:nvPicPr>
          <p:cNvPr id="6" name="Picture 4" descr="C:\Documents and Settings\Администратор\Мои документы\Мои рисунки\Новая папка (5)\labor_d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85992"/>
            <a:ext cx="21304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Гигиена</a:t>
            </a:r>
          </a:p>
        </p:txBody>
      </p:sp>
      <p:pic>
        <p:nvPicPr>
          <p:cNvPr id="23554" name="Picture 2" descr="http://images.sodahead.com/polls/000157000/polls_handwash_0239_531228_answer_1_xlar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2214578" cy="204951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00034" y="335756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Уход за руками</a:t>
            </a:r>
            <a:endParaRPr lang="ru-RU" dirty="0"/>
          </a:p>
        </p:txBody>
      </p:sp>
      <p:pic>
        <p:nvPicPr>
          <p:cNvPr id="23556" name="Picture 4" descr="http://a-sm.narod.ru/images/toothbr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500174"/>
            <a:ext cx="2260035" cy="171451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143240" y="342900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Уход за зубами</a:t>
            </a:r>
            <a:endParaRPr lang="ru-RU" dirty="0"/>
          </a:p>
        </p:txBody>
      </p:sp>
      <p:pic>
        <p:nvPicPr>
          <p:cNvPr id="23558" name="Picture 6" descr="http://img1.picmix.com/output/stamp/thumb/3/9/1/9/169193_6ebf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643050"/>
            <a:ext cx="1543050" cy="174307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357950" y="342900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Уход за кожей</a:t>
            </a:r>
            <a:endParaRPr lang="ru-RU" dirty="0"/>
          </a:p>
        </p:txBody>
      </p:sp>
      <p:pic>
        <p:nvPicPr>
          <p:cNvPr id="23560" name="Picture 8" descr="http://www.hareketligifler.net/data/media/335/kuafor-hareketli-resim-000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071942"/>
            <a:ext cx="1500198" cy="178595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71472" y="614364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Уход за волосами</a:t>
            </a:r>
            <a:endParaRPr lang="ru-RU" dirty="0"/>
          </a:p>
        </p:txBody>
      </p:sp>
      <p:pic>
        <p:nvPicPr>
          <p:cNvPr id="23562" name="Picture 10" descr="http://deeperspace.com/animatedGifs/?img=./Clothing/Shoes/Sport_shoe.gif&amp;w=240&amp;h=24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4143380"/>
            <a:ext cx="1419225" cy="1228726"/>
          </a:xfrm>
          <a:prstGeom prst="rect">
            <a:avLst/>
          </a:prstGeom>
          <a:noFill/>
        </p:spPr>
      </p:pic>
      <p:pic>
        <p:nvPicPr>
          <p:cNvPr id="23564" name="Picture 12" descr="http://ccommecacreations.wifeo.com/images/v/vet/vetement_020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4000504"/>
            <a:ext cx="1104900" cy="16002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928926" y="5929331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Уход за одеждой</a:t>
            </a:r>
          </a:p>
          <a:p>
            <a:r>
              <a:rPr lang="ru-RU" dirty="0" smtClean="0"/>
              <a:t> и обувью</a:t>
            </a:r>
            <a:endParaRPr lang="ru-RU" dirty="0"/>
          </a:p>
        </p:txBody>
      </p:sp>
      <p:pic>
        <p:nvPicPr>
          <p:cNvPr id="23566" name="Picture 14" descr="http://www.bloggang.com/data/s/see/picture/1320656022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72132" y="3786190"/>
            <a:ext cx="2381250" cy="1924051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500826" y="578645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Уход за жильем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Хороший сон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Содержимое 7"/>
          <p:cNvSpPr>
            <a:spLocks noGrp="1"/>
          </p:cNvSpPr>
          <p:nvPr>
            <p:ph idx="1"/>
          </p:nvPr>
        </p:nvSpPr>
        <p:spPr>
          <a:xfrm>
            <a:off x="3143240" y="1357298"/>
            <a:ext cx="5543560" cy="4768865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- обязательная и наиболее полноценная форма ежедневного отдыха. Часы, предназначенные для сна нельзя рассматривать как некий резерв времени, который можно часто и безнаказанно использовать для других целей. Это, как правило, отражается на продуктивности умственного труда 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психоэмоциональном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состоянии. Беспорядочный сон может привести к бессоннице, другим нервным расстройствам.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428868"/>
            <a:ext cx="314327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467</Words>
  <PresentationFormat>Экран (4:3)</PresentationFormat>
  <Paragraphs>68</Paragraphs>
  <Slides>29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Присутствующие круглого стола: </vt:lpstr>
      <vt:lpstr>Компоненты    здорового  образа       жизни  </vt:lpstr>
      <vt:lpstr>Слайд 5</vt:lpstr>
      <vt:lpstr>Слайд 6</vt:lpstr>
      <vt:lpstr>Труд  и отдых</vt:lpstr>
      <vt:lpstr>Гигиена</vt:lpstr>
      <vt:lpstr>Хороший сон</vt:lpstr>
      <vt:lpstr>Правильная осанка</vt:lpstr>
      <vt:lpstr>Слайд 11</vt:lpstr>
      <vt:lpstr>Игра «Весёлые человечки»</vt:lpstr>
      <vt:lpstr>Вредные привычки</vt:lpstr>
      <vt:lpstr>Алкоголизм</vt:lpstr>
      <vt:lpstr>Рациональное питание</vt:lpstr>
      <vt:lpstr>Это вредно!</vt:lpstr>
      <vt:lpstr>Витамины!</vt:lpstr>
      <vt:lpstr>Витамин А</vt:lpstr>
      <vt:lpstr>Витамин В</vt:lpstr>
      <vt:lpstr>Витамин С</vt:lpstr>
      <vt:lpstr>Витамин Д</vt:lpstr>
      <vt:lpstr>Три  «Золотых правила» питания</vt:lpstr>
      <vt:lpstr>Игра «Свари суп здоровья»</vt:lpstr>
      <vt:lpstr>Двигательная активность</vt:lpstr>
      <vt:lpstr>Двигательная активность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Сережка</dc:creator>
  <cp:lastModifiedBy>Сережка</cp:lastModifiedBy>
  <cp:revision>14</cp:revision>
  <dcterms:created xsi:type="dcterms:W3CDTF">2015-11-18T11:38:33Z</dcterms:created>
  <dcterms:modified xsi:type="dcterms:W3CDTF">2015-11-18T13:30:30Z</dcterms:modified>
</cp:coreProperties>
</file>