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90" r:id="rId5"/>
    <p:sldId id="266" r:id="rId6"/>
    <p:sldId id="292" r:id="rId7"/>
    <p:sldId id="282" r:id="rId8"/>
    <p:sldId id="293" r:id="rId9"/>
    <p:sldId id="276" r:id="rId10"/>
    <p:sldId id="294" r:id="rId11"/>
    <p:sldId id="257" r:id="rId12"/>
    <p:sldId id="295" r:id="rId13"/>
    <p:sldId id="264" r:id="rId14"/>
    <p:sldId id="307" r:id="rId15"/>
    <p:sldId id="306" r:id="rId16"/>
    <p:sldId id="296" r:id="rId17"/>
    <p:sldId id="268" r:id="rId18"/>
    <p:sldId id="297" r:id="rId19"/>
    <p:sldId id="271" r:id="rId20"/>
    <p:sldId id="305" r:id="rId21"/>
    <p:sldId id="304" r:id="rId22"/>
    <p:sldId id="298" r:id="rId23"/>
    <p:sldId id="273" r:id="rId24"/>
    <p:sldId id="303" r:id="rId25"/>
    <p:sldId id="302" r:id="rId26"/>
    <p:sldId id="301" r:id="rId27"/>
    <p:sldId id="300" r:id="rId28"/>
    <p:sldId id="299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0FBBF-498A-4191-9967-3EFCA90AD78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3E895-8A3C-4901-BF0D-93611863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3/1614636515_57-p-fon-shkola-dlya-fotoshopa-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820472" cy="1470025"/>
          </a:xfrm>
        </p:spPr>
        <p:txBody>
          <a:bodyPr>
            <a:noAutofit/>
          </a:bodyPr>
          <a:lstStyle/>
          <a:p>
            <a:r>
              <a:rPr lang="ru-RU" sz="12000" dirty="0" smtClean="0">
                <a:solidFill>
                  <a:schemeClr val="accent1">
                    <a:lumMod val="50000"/>
                  </a:schemeClr>
                </a:solidFill>
                <a:cs typeface="Andalus" pitchFamily="18" charset="-78"/>
              </a:rPr>
              <a:t>Здравствуй, </a:t>
            </a:r>
            <a:br>
              <a:rPr lang="ru-RU" sz="12000" dirty="0" smtClean="0">
                <a:solidFill>
                  <a:schemeClr val="accent1">
                    <a:lumMod val="50000"/>
                  </a:schemeClr>
                </a:solidFill>
                <a:cs typeface="Andalus" pitchFamily="18" charset="-78"/>
              </a:rPr>
            </a:br>
            <a:r>
              <a:rPr lang="ru-RU" sz="12000" dirty="0" smtClean="0">
                <a:solidFill>
                  <a:srgbClr val="C00000"/>
                </a:solidFill>
                <a:cs typeface="Andalus" pitchFamily="18" charset="-78"/>
              </a:rPr>
              <a:t>..</a:t>
            </a:r>
            <a:r>
              <a:rPr lang="ru-RU" sz="12000" dirty="0" smtClean="0">
                <a:solidFill>
                  <a:schemeClr val="accent1">
                    <a:lumMod val="50000"/>
                  </a:schemeClr>
                </a:solidFill>
                <a:cs typeface="Andalus" pitchFamily="18" charset="-78"/>
              </a:rPr>
              <a:t> класс!</a:t>
            </a:r>
            <a:endParaRPr lang="ru-RU" sz="12000" dirty="0">
              <a:solidFill>
                <a:schemeClr val="accent1">
                  <a:lumMod val="50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3" name="Picture 4" descr="https://catherineasquithgallery.com/uploads/posts/2021-03/1614560210_44-p-karandash-na-belom-fone-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700808"/>
            <a:ext cx="4968552" cy="3726414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-109829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1421876" y="1801900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852692" y="1071536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5194282" y="2037110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5098924" y="1126964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3806596" y="4084447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028" name="Picture 4" descr="https://catherineasquithgallery.com/uploads/posts/2021-03/1614560210_44-p-karandash-na-belom-fone-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700808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2" name="Picture 2" descr="https://nn.lazalka.ru/upload/iblock/4a1/4a11705fc37f00add9b87383766ab5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556792"/>
            <a:ext cx="4880565" cy="4490121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-109829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1421876" y="1801900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852692" y="1071536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5122274" y="2560510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4954907" y="766924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3806596" y="4084447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9458" name="Picture 2" descr="https://nn.lazalka.ru/upload/iblock/4a1/4a11705fc37f00add9b87383766ab5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556792"/>
            <a:ext cx="4880565" cy="449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4" name="Picture 4" descr="https://thumbs.dreamstime.com/b/%D0%BF%D1%80%D0%BE%D1%81%D1%82%D0%BE%D0%B9-%D0%BF%D0%BE%D0%BA%D1%80%D0%B0%D1%88%D0%B5%D0%BD%D0%BD%D1%8B%D0%B9-%D1%8D%D1%81%D0%BA%D0%B8%D0%B7-%D0%B7%D0%B0%D0%BF-%D1%8B%D0%B2%D0%B0%D0%BD%D0%B8%D1%8F-%D0%BC%D0%B0-%D1%8C%D1%87%D0%B8%D0%BA%D0%B0-449342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772816"/>
            <a:ext cx="8277196" cy="3740258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-109829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780684" y="1431575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4618218" y="1336373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4954907" y="766924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1694195" y="3079280"/>
            <a:ext cx="2299225" cy="205195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2362619" y="2279092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3726133" y="3026038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44036" name="Picture 4" descr="https://thumbs.dreamstime.com/b/%D0%BF%D1%80%D0%BE%D1%81%D1%82%D0%BE%D0%B9-%D0%BF%D0%BE%D0%BA%D1%80%D0%B0%D1%88%D0%B5%D0%BD%D0%BD%D1%8B%D0%B9-%D1%8D%D1%81%D0%BA%D0%B8%D0%B7-%D0%B7%D0%B0%D0%BF-%D1%8B%D0%B2%D0%B0%D0%BD%D0%B8%D1%8F-%D0%BC%D0%B0-%D1%8C%D1%87%D0%B8%D0%BA%D0%B0-449342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772816"/>
            <a:ext cx="8277196" cy="3740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3" name="Picture 2" descr="https://catherineasquithgallery.com/uploads/posts/2021-03/1614573756_14-p-myach-na-belom-fone-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76672"/>
            <a:ext cx="5548164" cy="5548164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-109829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420643" y="1143543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5122274" y="2560510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4954907" y="766924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2006397" y="3292360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3726133" y="2449973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23554" name="Picture 2" descr="https://catherineasquithgallery.com/uploads/posts/2021-03/1614573756_14-p-myach-na-belom-fone-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76672"/>
            <a:ext cx="5548164" cy="5548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2" name="Picture 8" descr="https://tele-optics.ru/wa-data/public/shop/products/16/96/39616/images/26628/26628.750x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692696"/>
            <a:ext cx="5040560" cy="5040560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-109829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5122274" y="2560510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4954907" y="766924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420643" y="1143543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3294085" y="2665998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2150413" y="3292360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27650" name="Picture 2" descr="https://msk-uk1.ru/image/cache/catalog/foto/fakqwtgf-1000x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7652" name="Picture 4" descr="https://msk-uk1.ru/image/cache/catalog/foto/fakqwtgf-1000x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7654" name="Picture 6" descr="https://msk-uk1.ru/image/cache/catalog/foto/fakqwtgf-1000x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7656" name="Picture 8" descr="https://tele-optics.ru/wa-data/public/shop/products/16/96/39616/images/26628/26628.750x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980728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7410" name="Picture 2" descr="https://avatars.mds.yandex.net/i?id=41920814bb487574962a4fad03a1ba1f-4076521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628800"/>
            <a:ext cx="7195147" cy="3357737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-109829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1421876" y="1801900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996706" y="1143544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5194282" y="2037110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5891012" y="290252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4382662" y="4838841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2" name="Picture 2" descr="https://termincin.com/content/images/33/1200x800l100mc0/90965359291767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196752"/>
            <a:ext cx="6372708" cy="4248472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646763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708675" y="927518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5122274" y="2560510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5098924" y="290252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2510452" y="3364368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3726134" y="2449972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41986" name="Picture 2" descr="https://termincin.com/content/images/33/1200x800l100mc0/90965359291767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196752"/>
            <a:ext cx="637270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3" name="Picture 2" descr="https://avatars.mds.yandex.net/i?id=2df9c2983dad3932078fa07715839a43-5859268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49223"/>
            <a:ext cx="6264696" cy="6508777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646763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708675" y="927518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5122274" y="2560510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4738884" y="1198972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2582460" y="3220352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3510109" y="2665997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29698" name="Picture 2" descr="https://avatars.mds.yandex.net/i?id=2df9c2983dad3932078fa07715839a43-5859268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49223"/>
            <a:ext cx="6264696" cy="6508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2" name="Picture 2" descr="https://e7.pngegg.com/pngimages/511/111/png-clipart-education-school-supplies-backpack-backpack-are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412776"/>
            <a:ext cx="3754475" cy="4501199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646763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708675" y="927518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5410307" y="2848543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5602980" y="478892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2510453" y="3292361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3078061" y="2738005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39938" name="Picture 2" descr="https://e7.pngegg.com/pngimages/511/111/png-clipart-education-school-supplies-backpack-backpack-are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412776"/>
            <a:ext cx="3754475" cy="450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3" name="Picture 2" descr="https://tent-air.ru/images/sportivnye-maty-foto/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052736"/>
            <a:ext cx="5442507" cy="4725144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-109829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420643" y="1143543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4594866" y="1054955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2006398" y="3292361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4906250" y="2416494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3150069" y="2882020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026" name="Picture 2" descr="https://tent-air.ru/images/sportivnye-maty-foto/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052736"/>
            <a:ext cx="5442507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1" y="0"/>
            <a:ext cx="9127859" cy="6858000"/>
          </a:xfrm>
          <a:prstGeom prst="rect">
            <a:avLst/>
          </a:prstGeom>
          <a:noFill/>
        </p:spPr>
      </p:pic>
      <p:pic>
        <p:nvPicPr>
          <p:cNvPr id="13" name="Picture 2" descr="https://www.megamart.ru/upload/iblock/752/7520b3489d9ed8f6da18b4d63b466a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132856"/>
            <a:ext cx="4506368" cy="3600400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-109829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420643" y="1143543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4474202" y="2200470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4666875" y="1198972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1934389" y="3220352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3078061" y="2665996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32770" name="Picture 2" descr="https://www.megamart.ru/upload/iblock/752/7520b3489d9ed8f6da18b4d63b466a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132856"/>
            <a:ext cx="450636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7410" name="Picture 2" descr="https://avatars.mds.yandex.net/i?id=41920814bb487574962a4fad03a1ba1f-4076521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700808"/>
            <a:ext cx="7195147" cy="335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2" name="Picture 6" descr="https://st44.stpulscen.ru/images/product/237/097/228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412776"/>
            <a:ext cx="4722912" cy="4722912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-109829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1421876" y="1801900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996707" y="1575590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5194282" y="2037110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5170931" y="982949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4310653" y="4838841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21510" name="Picture 6" descr="https://st44.stpulscen.ru/images/product/237/097/228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412776"/>
            <a:ext cx="4722912" cy="472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3" name="Picture 2" descr="https://fsd.kopilkaurokov.ru/up/html/2020/10/19/k_5f8dacd31a7eb/560566_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196752"/>
            <a:ext cx="5145311" cy="4176464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-109829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1421876" y="1801900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996707" y="1575590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5194282" y="2037110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5170931" y="982949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6928346" y="124009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5362" name="Picture 2" descr="https://fsd.kopilkaurokov.ru/up/html/2020/10/19/k_5f8dacd31a7eb/560566_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196752"/>
            <a:ext cx="5145311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pic>
        <p:nvPicPr>
          <p:cNvPr id="12" name="Picture 10" descr="https://s1.1zoom.ru/big3/385/Plasticine_Knife_White_background_Multicolor_593168_5760x38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628800"/>
            <a:ext cx="5718541" cy="3812361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 rot="20075636">
            <a:off x="-109829" y="708893"/>
            <a:ext cx="4197539" cy="39611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68123">
            <a:off x="1421876" y="1801900"/>
            <a:ext cx="4197539" cy="3961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322442">
            <a:off x="2852692" y="1071536"/>
            <a:ext cx="4197539" cy="39611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188557">
            <a:off x="5194282" y="2037110"/>
            <a:ext cx="4197539" cy="39611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226485">
            <a:off x="5098924" y="1126964"/>
            <a:ext cx="1972944" cy="172375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344859">
            <a:off x="3806596" y="4084447"/>
            <a:ext cx="1972944" cy="172375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226485">
            <a:off x="3010692" y="1631020"/>
            <a:ext cx="1972944" cy="17237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3539423_2-p-fon-dlya-detskoi-prezentatsii-powerpoin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859" cy="6858000"/>
          </a:xfrm>
          <a:prstGeom prst="rect">
            <a:avLst/>
          </a:prstGeom>
          <a:noFill/>
        </p:spPr>
      </p:pic>
      <p:sp>
        <p:nvSpPr>
          <p:cNvPr id="30722" name="AutoShape 2" descr="http://zabavniks.com/wp-content/uploads/Kartinka_na_prozrachnom_fone_Raduga_32_311225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us.123rf.com/450wm/ninell/ninell1202/ninell120200006/12413455-brush-in-a-wooden-cup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us.123rf.com/450wm/ninell/ninell1202/ninell120200006/12413455-brush-in-a-wooden-cup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us.123rf.com/450wm/ninell/ninell1202/ninell120200006/12413455-brush-in-a-wooden-cup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https://s1.1zoom.ru/big3/385/Plasticine_Knife_White_background_Multicolor_593168_5760x38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628800"/>
            <a:ext cx="5718541" cy="3812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</Words>
  <Application>Microsoft Office PowerPoint</Application>
  <PresentationFormat>Экран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Здравствуй,  .. класс!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ООО Восторг</dc:creator>
  <cp:lastModifiedBy>ООО Восторг</cp:lastModifiedBy>
  <cp:revision>18</cp:revision>
  <dcterms:created xsi:type="dcterms:W3CDTF">2022-08-10T08:35:27Z</dcterms:created>
  <dcterms:modified xsi:type="dcterms:W3CDTF">2023-10-22T06:39:50Z</dcterms:modified>
</cp:coreProperties>
</file>