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FC5E9-5867-4C25-9BF6-CD61B52C30FF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C3E82-637D-457B-A512-1F39A8290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471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FC5E9-5867-4C25-9BF6-CD61B52C30FF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C3E82-637D-457B-A512-1F39A8290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900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FC5E9-5867-4C25-9BF6-CD61B52C30FF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C3E82-637D-457B-A512-1F39A8290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146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FC5E9-5867-4C25-9BF6-CD61B52C30FF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C3E82-637D-457B-A512-1F39A8290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861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FC5E9-5867-4C25-9BF6-CD61B52C30FF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C3E82-637D-457B-A512-1F39A8290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538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FC5E9-5867-4C25-9BF6-CD61B52C30FF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C3E82-637D-457B-A512-1F39A8290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832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FC5E9-5867-4C25-9BF6-CD61B52C30FF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C3E82-637D-457B-A512-1F39A8290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411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FC5E9-5867-4C25-9BF6-CD61B52C30FF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C3E82-637D-457B-A512-1F39A8290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259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FC5E9-5867-4C25-9BF6-CD61B52C30FF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C3E82-637D-457B-A512-1F39A8290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111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FC5E9-5867-4C25-9BF6-CD61B52C30FF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C3E82-637D-457B-A512-1F39A8290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783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FC5E9-5867-4C25-9BF6-CD61B52C30FF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C3E82-637D-457B-A512-1F39A8290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272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FC5E9-5867-4C25-9BF6-CD61B52C30FF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C3E82-637D-457B-A512-1F39A8290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873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gif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953" y="261255"/>
            <a:ext cx="4758047" cy="43226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66256" y="130627"/>
            <a:ext cx="4940135" cy="45838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244436" y="546265"/>
            <a:ext cx="11400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А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043507" y="546266"/>
            <a:ext cx="10386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У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10744" y="2161309"/>
            <a:ext cx="3657600" cy="34163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Игра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«Кораблики»</a:t>
            </a:r>
          </a:p>
          <a:p>
            <a:pPr algn="ctr"/>
            <a:endParaRPr lang="ru-RU" sz="24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Цель: развитие фонематического слуха, обучение грамоте</a:t>
            </a:r>
          </a:p>
          <a:p>
            <a:pPr algn="ctr"/>
            <a:endParaRPr lang="ru-RU" sz="2400" b="1" dirty="0">
              <a:solidFill>
                <a:srgbClr val="FF0000"/>
              </a:solidFill>
            </a:endParaRPr>
          </a:p>
          <a:p>
            <a:pPr algn="r"/>
            <a:r>
              <a:rPr lang="ru-RU" b="1" dirty="0" smtClean="0">
                <a:solidFill>
                  <a:srgbClr val="FF0000"/>
                </a:solidFill>
              </a:rPr>
              <a:t>Автор: учитель-логопед</a:t>
            </a:r>
          </a:p>
          <a:p>
            <a:pPr algn="r"/>
            <a:r>
              <a:rPr lang="ru-RU" b="1" dirty="0" smtClean="0">
                <a:solidFill>
                  <a:srgbClr val="FF0000"/>
                </a:solidFill>
              </a:rPr>
              <a:t>Петрова М.П.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37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953" y="261255"/>
            <a:ext cx="4758047" cy="43226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66256" y="130627"/>
            <a:ext cx="4940135" cy="45838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244436" y="546265"/>
            <a:ext cx="11400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А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043507" y="546266"/>
            <a:ext cx="10386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У</a:t>
            </a:r>
            <a:endParaRPr lang="ru-RU" sz="8000" b="1" dirty="0">
              <a:solidFill>
                <a:srgbClr val="FF0000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52045" y="5647854"/>
            <a:ext cx="1452420" cy="98988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133" y="5610152"/>
            <a:ext cx="1219813" cy="104153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964" y="5618811"/>
            <a:ext cx="1062895" cy="104903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189" y="5584125"/>
            <a:ext cx="1067560" cy="106756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446" y="5557800"/>
            <a:ext cx="1110043" cy="111004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135" y="5610152"/>
            <a:ext cx="1309718" cy="109591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449" y="5584125"/>
            <a:ext cx="1143815" cy="106756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560" y="5618811"/>
            <a:ext cx="1197474" cy="10373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9" y="5557800"/>
            <a:ext cx="1155118" cy="115511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948" y="3609101"/>
            <a:ext cx="3144707" cy="314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45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7.77778E-6 L -3.125E-6 -7.77778E-6 C 0.00169 -0.0051 0.00339 -0.01019 0.00482 -0.01552 C 0.00534 -0.01714 0.00534 -0.01922 0.00586 -0.02061 C 0.00664 -0.02269 0.00794 -0.02408 0.00873 -0.02593 C 0.00951 -0.02755 0.01003 -0.0294 0.01068 -0.03102 C 0.01524 -0.0551 0.00925 -0.02709 0.01758 -0.05186 C 0.01914 -0.05672 0.02005 -0.06227 0.02136 -0.06737 C 0.02175 -0.07431 0.02175 -0.08126 0.0224 -0.0882 C 0.0224 -0.0889 0.02435 -0.10325 0.02526 -0.10718 C 0.02617 -0.11089 0.02721 -0.11413 0.02826 -0.1176 C 0.0293 -0.12501 0.0293 -0.12524 0.03021 -0.13334 C 0.03047 -0.13658 0.03047 -0.14028 0.03112 -0.14352 C 0.03307 -0.15255 0.03568 -0.16089 0.03789 -0.16968 C 0.03828 -0.17315 0.03854 -0.17663 0.03893 -0.1801 C 0.03919 -0.18172 0.03958 -0.18334 0.03985 -0.18519 C 0.04063 -0.19028 0.04128 -0.19561 0.0418 -0.2007 C 0.04349 -0.21598 0.04193 -0.20626 0.04375 -0.21644 C 0.04414 -0.22153 0.04427 -0.22686 0.04479 -0.23195 C 0.04518 -0.23658 0.04623 -0.24098 0.04675 -0.24584 C 0.04727 -0.25209 0.04727 -0.25857 0.04766 -0.26482 C 0.04792 -0.27015 0.04831 -0.27524 0.0487 -0.28033 C 0.0474 -0.30996 0.04662 -0.33936 0.04479 -0.36876 C 0.0444 -0.37477 0.04258 -0.3801 0.0418 -0.38612 C 0.03607 -0.42987 0.04792 -0.35602 0.03789 -0.41552 C 0.03763 -0.42061 0.03763 -0.42593 0.03698 -0.43102 C 0.03607 -0.43751 0.03151 -0.4551 0.03021 -0.46042 C 0.02982 -0.4639 0.02943 -0.46737 0.02917 -0.47084 C 0.02852 -0.47894 0.02982 -0.48843 0.02721 -0.49515 L 0.02331 -0.50556 C 0.02305 -0.50903 0.02266 -0.51251 0.0224 -0.51598 C 0.02201 -0.51991 0.02175 -0.52408 0.02136 -0.52802 C 0.02083 -0.53496 0.02123 -0.5426 0.0194 -0.54885 L 0.01654 -0.55927 C 0.01576 -0.56737 0.01576 -0.56922 0.01458 -0.57663 C 0.01432 -0.57825 0.01406 -0.5801 0.01367 -0.58172 C 0.01315 -0.58357 0.01237 -0.58519 0.01172 -0.58681 C 0.01068 -0.58635 0.00964 -0.58612 0.00873 -0.58519 C 0.00677 -0.58311 0.00287 -0.57825 0.00287 -0.57825 C 0.00235 -0.57663 0.00143 -0.57501 0.00104 -0.57315 C -0.0026 -0.55602 0.00261 -0.5713 -0.00195 -0.55927 C -0.00417 -0.53959 -0.00312 -0.54769 -0.00482 -0.53496 C -0.00521 -0.52987 -0.00547 -0.52454 -0.00586 -0.51945 C -0.00612 -0.51644 -0.00638 -0.51366 -0.00677 -0.51065 C -0.00703 -0.50834 -0.00768 -0.50626 -0.00781 -0.50371 C -0.00807 -0.4963 -0.00781 -0.4889 -0.00781 -0.48126 " pathEditMode="relative" ptsTypes="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08333E-6 3.7037E-7 L -7.08333E-6 3.7037E-7 C 0.00156 -0.00417 0.00312 -0.00834 0.00481 -0.01227 C 0.00572 -0.01412 0.0069 -0.01528 0.00768 -0.01736 C 0.01145 -0.02755 0.00507 -0.01829 0.01158 -0.02616 C 0.01223 -0.02778 0.01275 -0.02963 0.01354 -0.03125 C 0.01445 -0.03311 0.01575 -0.03449 0.01653 -0.03658 C 0.01731 -0.03866 0.01757 -0.04121 0.01848 -0.04329 C 0.01926 -0.04537 0.02044 -0.04676 0.02135 -0.04861 C 0.02799 -0.06274 0.01627 -0.04121 0.02617 -0.06412 C 0.03176 -0.07686 0.03346 -0.07385 0.03788 -0.08658 C 0.03984 -0.09213 0.03971 -0.10047 0.04283 -0.10394 C 0.04557 -0.10718 0.04752 -0.10903 0.0496 -0.11436 C 0.05091 -0.1176 0.0513 -0.12153 0.05247 -0.12477 C 0.05325 -0.12686 0.05455 -0.12801 0.05546 -0.12986 C 0.05846 -0.13681 0.0608 -0.14468 0.06419 -0.1507 C 0.06679 -0.15533 0.06992 -0.15926 0.072 -0.16459 C 0.07265 -0.16644 0.07304 -0.16852 0.07395 -0.16968 C 0.07604 -0.17223 0.07851 -0.17315 0.08072 -0.175 C 0.08281 -0.17662 0.08463 -0.17848 0.08658 -0.1801 C 0.09283 -0.19491 0.08815 -0.18542 0.10312 -0.20278 C 0.10416 -0.20371 0.10507 -0.2051 0.10611 -0.20625 C 0.11484 -0.21505 0.11054 -0.21088 0.11874 -0.21829 C 0.12239 -0.23125 0.11835 -0.22014 0.12656 -0.23033 C 0.13893 -0.24561 0.12291 -0.23056 0.13437 -0.24074 C 0.13528 -0.2426 0.13619 -0.24445 0.13723 -0.24607 C 0.1427 -0.25348 0.14309 -0.25232 0.14895 -0.25811 C 0.1513 -0.26019 0.15351 -0.2625 0.15572 -0.26505 C 0.15781 -0.26713 0.1595 -0.27014 0.16158 -0.27199 C 0.16315 -0.27315 0.16484 -0.27315 0.16653 -0.27361 C 0.16874 -0.27593 0.17096 -0.27848 0.1733 -0.28056 C 0.17551 -0.28264 0.17799 -0.28357 0.18007 -0.28588 C 0.18137 -0.28704 0.1819 -0.28959 0.18307 -0.29098 C 0.1858 -0.29422 0.19296 -0.29908 0.1957 -0.30139 C 0.20455 -0.30857 0.19843 -0.30579 0.20833 -0.30834 C 0.21067 -0.30996 0.21288 -0.31227 0.21523 -0.31343 C 0.21705 -0.31459 0.21913 -0.31459 0.22109 -0.31528 C 0.22265 -0.31574 0.22434 -0.31644 0.22591 -0.3169 C 0.22786 -0.31875 0.22968 -0.32107 0.23176 -0.32223 C 0.23424 -0.32338 0.23697 -0.32315 0.23958 -0.32385 C 0.24114 -0.32431 0.24283 -0.325 0.2444 -0.3257 C 0.24635 -0.32732 0.2483 -0.32917 0.25025 -0.33079 C 0.25195 -0.33218 0.25559 -0.33357 0.25703 -0.33426 C 0.26119 -0.33588 0.26354 -0.33658 0.26783 -0.33774 C 0.26874 -0.3382 0.26966 -0.33912 0.2707 -0.33936 C 0.27578 -0.34144 0.28007 -0.34167 0.28528 -0.34283 C 0.28723 -0.34329 0.294 -0.34537 0.29609 -0.3463 C 0.30273 -0.34931 0.29453 -0.34723 0.3039 -0.34977 C 0.30637 -0.35047 0.30898 -0.35093 0.31158 -0.35162 C 0.31354 -0.35209 0.31549 -0.35278 0.31744 -0.35324 C 0.32265 -0.35787 0.32734 -0.36574 0.33307 -0.36713 L 0.34674 -0.37061 C 0.34869 -0.37176 0.35051 -0.37361 0.3526 -0.37408 C 0.36328 -0.37639 0.35768 -0.37524 0.36913 -0.37755 C 0.37916 -0.38357 0.37187 -0.3801 0.38658 -0.38264 C 0.38919 -0.38311 0.39179 -0.38403 0.3944 -0.38449 C 0.39804 -0.38519 0.40156 -0.38565 0.4052 -0.38611 C 0.4065 -0.38681 0.40781 -0.38727 0.40898 -0.38797 C 0.41106 -0.38889 0.41288 -0.39121 0.41484 -0.39144 C 0.43893 -0.39352 0.42851 -0.39213 0.44609 -0.39491 C 0.45325 -0.39815 0.44713 -0.39561 0.45781 -0.39838 C 0.47135 -0.40186 0.4539 -0.39861 0.4763 -0.40186 C 0.47825 -0.40232 0.48007 -0.40324 0.48216 -0.40348 C 0.49179 -0.40533 0.50976 -0.40649 0.51809 -0.40695 L 0.55025 -0.4088 C 0.56328 -0.4125 0.55507 -0.41065 0.57851 -0.41227 L 0.60676 -0.41389 C 0.6263 -0.4169 0.61822 -0.41598 0.64674 -0.41736 L 0.74114 -0.42084 C 0.74713 -0.42338 0.74387 -0.42176 0.75091 -0.42593 L 0.7539 -0.42778 C 0.75481 -0.42894 0.75598 -0.42963 0.75676 -0.43125 C 0.76132 -0.43936 0.7565 -0.43311 0.75976 -0.44167 C 0.76041 -0.44375 0.76171 -0.44514 0.76262 -0.44676 C 0.76301 -0.44861 0.76315 -0.45047 0.76367 -0.45209 C 0.76575 -0.45949 0.76549 -0.45463 0.76549 -0.4588 " pathEditMode="relative" ptsTypes="AAAAAAAAAAAAAAAAAAAAAAA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08333E-6 8.51852E-6 L 7.08333E-6 8.51852E-6 C 0.00404 -0.06435 0.00183 -0.02291 7.08333E-6 -0.16643 C 7.08333E-6 -0.16805 -0.00064 -0.1699 -0.0009 -0.17152 C -0.00129 -0.18356 -0.00143 -0.19583 -0.00195 -0.20787 C -0.00208 -0.21273 -0.00351 -0.23194 -0.0039 -0.23726 C -0.00416 -0.2662 -0.00442 -0.29513 -0.00481 -0.32384 C -0.00546 -0.36504 -0.00403 -0.35254 -0.00676 -0.37245 C -0.00715 -0.37708 -0.00728 -0.38171 -0.00781 -0.38634 C -0.00794 -0.38865 -0.00846 -0.39074 -0.00872 -0.39305 C -0.00911 -0.39768 -0.00937 -0.40231 -0.00976 -0.40694 C -0.01093 -0.42754 -0.00911 -0.41898 -0.01262 -0.43124 C -0.01301 -0.43703 -0.01314 -0.44282 -0.01366 -0.44861 C -0.01379 -0.45046 -0.01445 -0.45185 -0.01458 -0.4537 C -0.0151 -0.45949 -0.0151 -0.46527 -0.01549 -0.47106 C -0.01575 -0.47291 -0.01627 -0.47453 -0.01653 -0.47638 C -0.01692 -0.47847 -0.01718 -0.48078 -0.01744 -0.4831 C -0.01783 -0.48587 -0.01848 -0.49398 -0.01939 -0.49699 C -0.02057 -0.50069 -0.022 -0.50393 -0.0233 -0.5074 L -0.02721 -0.51782 C -0.02786 -0.51967 -0.02825 -0.52199 -0.02916 -0.52291 L -0.03215 -0.52638 C -0.03723 -0.53842 -0.03228 -0.52962 -0.03984 -0.5368 C -0.04192 -0.53888 -0.04348 -0.54259 -0.0457 -0.54374 C -0.04674 -0.54444 -0.04778 -0.54467 -0.04869 -0.5456 C -0.04973 -0.54652 -0.05051 -0.54814 -0.05156 -0.54907 C -0.05273 -0.54999 -0.0595 -0.55208 -0.06041 -0.55254 C -0.06627 -0.55949 -0.06119 -0.55462 -0.07304 -0.55763 C -0.0789 -0.55925 -0.07486 -0.55925 -0.07981 -0.56111 C -0.08176 -0.5618 -0.08372 -0.56226 -0.08567 -0.56296 C -0.08736 -0.56342 -0.08893 -0.56435 -0.09049 -0.56458 C -0.09544 -0.5655 -0.10025 -0.56574 -0.1052 -0.5662 C -0.11236 -0.56574 -0.11952 -0.5655 -0.12656 -0.56458 C -0.1276 -0.56435 -0.12864 -0.56365 -0.12955 -0.56296 C -0.12955 -0.56296 -0.13684 -0.55416 -0.13827 -0.55254 L -0.14114 -0.54907 C -0.14179 -0.54722 -0.14244 -0.54537 -0.14309 -0.54374 C -0.14687 -0.53611 -0.14544 -0.54166 -0.14804 -0.53333 C -0.14869 -0.53124 -0.14934 -0.52893 -0.14999 -0.52638 C -0.15038 -0.52476 -0.15038 -0.52291 -0.1509 -0.52129 C -0.15169 -0.51921 -0.15286 -0.51782 -0.1539 -0.5162 C -0.15416 -0.51435 -0.15455 -0.51273 -0.15481 -0.51087 C -0.1552 -0.5081 -0.15507 -0.50486 -0.15585 -0.50231 C -0.1565 -0.49953 -0.15781 -0.49768 -0.15872 -0.49537 C -0.15911 -0.49189 -0.15937 -0.48842 -0.15976 -0.48495 C -0.16002 -0.48263 -0.16041 -0.48032 -0.16067 -0.478 C -0.16106 -0.47407 -0.16197 -0.45995 -0.16262 -0.45555 C -0.16275 -0.45416 -0.16327 -0.45324 -0.16353 -0.45208 " pathEditMode="relative" ptsTypes="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07407E-6 L 2.5E-6 -4.07407E-6 C 0.00117 -0.01064 0.00248 -0.02129 0.00352 -0.03194 C 0.0043 -0.04027 0.0043 -0.04907 0.00586 -0.05717 C 0.00625 -0.05949 0.00677 -0.06157 0.00703 -0.06365 C 0.00755 -0.06713 0.00781 -0.0706 0.0082 -0.0743 C 0.0086 -0.07708 0.00912 -0.07986 0.00951 -0.08264 C 0.0099 -0.0912 0.01016 -0.09953 0.01068 -0.1081 C 0.0112 -0.11736 0.01185 -0.12083 0.01302 -0.12916 C 0.01537 -0.17152 0.01458 -0.14768 0.01302 -0.21828 C 0.01276 -0.22916 0.01198 -0.26412 0.01068 -0.27963 C 0.01042 -0.28171 0.00977 -0.28379 0.00951 -0.28588 C 0.00899 -0.28935 0.0086 -0.29305 0.0082 -0.29652 C 0.00781 -0.30208 0.00755 -0.30787 0.00703 -0.31342 C 0.00677 -0.31782 0.00625 -0.32199 0.00586 -0.32615 C 0.00547 -0.33171 0.00521 -0.3375 0.00469 -0.34305 C 0.00443 -0.34537 0.00378 -0.34722 0.00352 -0.34953 C 0.00156 -0.36527 0.003 -0.36018 0.00117 -0.37708 C 0.00091 -0.37916 0.00026 -0.38125 2.5E-6 -0.38333 C -0.00026 -0.38449 -0.00117 -0.39907 -0.00247 -0.40231 C -0.00377 -0.40555 -0.00586 -0.40764 -0.00716 -0.41088 C -0.00872 -0.41481 -0.00911 -0.4199 -0.01081 -0.42361 C -0.01315 -0.42916 -0.01914 -0.43842 -0.01914 -0.43842 C -0.0263 -0.46389 -0.01667 -0.4331 -0.025 -0.45115 C -0.02617 -0.45347 -0.02643 -0.45694 -0.02747 -0.45949 C -0.02838 -0.46203 -0.02995 -0.46365 -0.03099 -0.46597 C -0.03229 -0.46851 -0.0332 -0.47176 -0.03463 -0.4743 C -0.03841 -0.48171 -0.04245 -0.48842 -0.04648 -0.4956 C -0.04805 -0.49838 -0.04948 -0.50162 -0.05117 -0.50393 C -0.05443 -0.50833 -0.0569 -0.51527 -0.06081 -0.51666 L -0.07265 -0.52083 C -0.07422 -0.52014 -0.07578 -0.51944 -0.07747 -0.51875 C -0.07943 -0.51805 -0.08151 -0.51828 -0.08333 -0.51666 C -0.08489 -0.51527 -0.08555 -0.51203 -0.08698 -0.51041 C -0.08802 -0.50902 -0.08932 -0.50926 -0.09049 -0.50833 C -0.09258 -0.50648 -0.09453 -0.50393 -0.09648 -0.50185 C -0.09726 -0.49976 -0.09778 -0.49745 -0.09883 -0.4956 C -0.10156 -0.49074 -0.10351 -0.49074 -0.10716 -0.48912 C -0.11185 -0.48495 -0.11211 -0.48657 -0.11432 -0.4787 C -0.11445 -0.47801 -0.11432 -0.47708 -0.11432 -0.47639 " pathEditMode="relative" ptsTypes="AAAAAAAAAAAAAAAAAAAAAAAAAAAAAAAAAAAAAA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-4.16667E-6 4.07407E-6 C 0.00195 -0.00579 0.00417 -0.01112 0.00586 -0.01713 C 0.01211 -0.03912 0.00378 -0.02176 0.01302 -0.0382 C 0.01458 -0.04908 0.01406 -0.05394 0.01784 -0.06158 C 0.01966 -0.06528 0.02174 -0.06852 0.0237 -0.072 C 0.025 -0.07639 0.02643 -0.08033 0.02734 -0.08473 C 0.02799 -0.0882 0.0276 -0.09213 0.02852 -0.09537 C 0.03034 -0.10162 0.03568 -0.11227 0.03568 -0.11227 C 0.0388 -0.12917 0.03372 -0.1051 0.04167 -0.12709 C 0.05 -0.15047 0.0401 -0.13519 0.05 -0.14815 C 0.05117 -0.15255 0.05208 -0.15695 0.05352 -0.16088 C 0.05443 -0.16343 0.05599 -0.16505 0.05703 -0.16737 C 0.05833 -0.16991 0.05951 -0.17292 0.06068 -0.1757 C 0.06146 -0.17778 0.06224 -0.1801 0.06302 -0.18218 C 0.06536 -0.18774 0.06797 -0.19306 0.07018 -0.19908 C 0.07174 -0.20325 0.07318 -0.20764 0.075 -0.21181 C 0.07682 -0.21621 0.07904 -0.21991 0.08086 -0.22431 C 0.08268 -0.22848 0.08385 -0.23311 0.08568 -0.23704 C 0.08672 -0.23936 0.08815 -0.24121 0.08919 -0.24352 C 0.0901 -0.24537 0.09076 -0.24792 0.09167 -0.24977 C 0.09271 -0.25209 0.09427 -0.25371 0.09518 -0.25625 C 0.09661 -0.26019 0.09727 -0.26482 0.0987 -0.26875 C 0.10052 -0.27338 0.1026 -0.27732 0.10469 -0.28149 C 0.10586 -0.2838 0.10729 -0.28542 0.10833 -0.28797 C 0.12344 -0.32825 0.10313 -0.28149 0.11536 -0.30695 C 0.11667 -0.3095 0.11797 -0.31227 0.11901 -0.31528 C 0.12031 -0.31945 0.12096 -0.32431 0.12253 -0.32801 C 0.12383 -0.33079 0.12578 -0.33241 0.12734 -0.3345 C 0.12813 -0.33658 0.12878 -0.33889 0.12969 -0.34075 C 0.13086 -0.34306 0.13229 -0.34468 0.13333 -0.34723 C 0.13438 -0.34977 0.13477 -0.35301 0.13568 -0.35556 C 0.13672 -0.35857 0.13789 -0.36158 0.13919 -0.36412 C 0.15195 -0.3882 0.14844 -0.38357 0.15716 -0.39375 C 0.15964 -0.40741 0.15612 -0.39213 0.16302 -0.40649 C 0.17005 -0.42061 0.1625 -0.41505 0.17135 -0.41899 C 0.17214 -0.4213 0.17266 -0.42385 0.17383 -0.42547 C 0.17474 -0.42686 0.17617 -0.42662 0.17734 -0.42755 C 0.17904 -0.42871 0.18047 -0.43056 0.18216 -0.43172 C 0.1832 -0.43264 0.18451 -0.43311 0.18568 -0.4338 C 0.18737 -0.43519 0.1888 -0.43704 0.19049 -0.4382 C 0.19232 -0.43936 0.1944 -0.43936 0.19635 -0.44028 C 0.20208 -0.44283 0.19805 -0.4426 0.20469 -0.44445 C 0.20794 -0.44537 0.21107 -0.44561 0.21419 -0.44653 C 0.21823 -0.44769 0.22227 -0.44862 0.22617 -0.45093 C 0.22734 -0.45162 0.22852 -0.45255 0.22969 -0.45301 C 0.2349 -0.45417 0.2401 -0.4544 0.24518 -0.4551 C 0.25169 -0.4588 0.24701 -0.45649 0.25716 -0.45926 C 0.25951 -0.45996 0.26185 -0.46088 0.26432 -0.46135 C 0.26979 -0.46227 0.27539 -0.46274 0.28099 -0.46343 C 0.28451 -0.46412 0.28802 -0.46482 0.29167 -0.46575 C 0.30443 -0.47315 0.29544 -0.46875 0.325 -0.46575 C 0.33177 -0.46482 0.33646 -0.4632 0.34284 -0.46135 C 0.34622 -0.45926 0.35195 -0.45672 0.35352 -0.45093 L 0.35482 -0.44653 " pathEditMode="relative" ptsTypes="AAAAAAAAAAAAAAAAAAAAAAAAAAAAAAAAAAAAAAAAAAAAAAAAAAAAAAA"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625E-6 -2.22222E-6 L -5.625E-6 -2.22222E-6 C 0.00038 -0.00787 0.00077 -0.01574 0.00117 -0.02338 C 0.00156 -0.02824 0.00195 -0.03333 0.00247 -0.03819 C 0.00338 -0.05 0.00351 -0.05046 0.00481 -0.06157 C 0.0052 -0.06921 0.00442 -0.07754 0.00598 -0.08472 C 0.00663 -0.08773 0.0108 -0.08588 0.0108 -0.08888 C 0.0108 -0.13356 0.00781 -0.17801 0.00598 -0.22222 C 0.00572 -0.22731 0.00559 -0.2324 0.00481 -0.23703 C 0.00403 -0.24166 0.00247 -0.2456 0.00117 -0.24976 C 0.00077 -0.25416 0.00038 -0.25833 -5.625E-6 -0.2625 C -0.00079 -0.27245 -0.00131 -0.2824 -0.00235 -0.29213 L -0.00351 -0.30277 C -0.00404 -0.31481 -0.00482 -0.34351 -0.00717 -0.35555 C -0.00756 -0.35787 -0.00756 -0.36018 -0.00834 -0.36203 C -0.00925 -0.36458 -0.01094 -0.36597 -0.01186 -0.36828 C -0.01329 -0.37222 -0.01407 -0.37708 -0.0155 -0.38101 C -0.01641 -0.38402 -0.01798 -0.38657 -0.01902 -0.38958 C -0.031 -0.42338 -0.01446 -0.37847 -0.02253 -0.40439 C -0.02397 -0.40879 -0.02592 -0.41273 -0.02735 -0.41713 C -0.02865 -0.42106 -0.02956 -0.42569 -0.03087 -0.42963 C -0.03191 -0.43287 -0.03334 -0.43541 -0.03451 -0.43819 C -0.03529 -0.44027 -0.03607 -0.44259 -0.03686 -0.44444 C -0.03803 -0.44745 -0.03933 -0.45 -0.0405 -0.45301 C -0.05183 -0.48333 -0.03412 -0.44027 -0.05001 -0.47638 C -0.05079 -0.47824 -0.05144 -0.48078 -0.05235 -0.48263 C -0.05339 -0.48495 -0.05495 -0.48657 -0.05587 -0.48888 C -0.05743 -0.49305 -0.05821 -0.49745 -0.05951 -0.50162 C -0.06016 -0.50393 -0.06107 -0.50601 -0.06186 -0.5081 C -0.0642 -0.5206 -0.06133 -0.50926 -0.06902 -0.52291 C -0.07696 -0.53703 -0.06537 -0.52222 -0.07501 -0.53333 C -0.07618 -0.53703 -0.07748 -0.54027 -0.07852 -0.54398 C -0.07904 -0.54606 -0.07904 -0.54838 -0.07969 -0.55046 C -0.08451 -0.56388 -0.08334 -0.5574 -0.08803 -0.56736 C -0.08894 -0.56921 -0.08933 -0.57199 -0.09037 -0.57361 C -0.09337 -0.57847 -0.09623 -0.58402 -0.10001 -0.58634 C -0.10574 -0.58981 -0.10248 -0.58726 -0.10951 -0.5949 C -0.11824 -0.61435 -0.1099 -0.59884 -0.11902 -0.60972 C -0.12227 -0.61365 -0.1254 -0.61805 -0.12852 -0.62222 C -0.13008 -0.62453 -0.13139 -0.62754 -0.13321 -0.6287 C -0.13451 -0.62939 -0.13568 -0.62986 -0.13686 -0.63078 C -0.14805 -0.64074 -0.13829 -0.63449 -0.14636 -0.63935 C -0.14753 -0.64143 -0.14831 -0.64444 -0.14988 -0.6456 C -0.1543 -0.64861 -0.16628 -0.65092 -0.17136 -0.65185 L -0.22969 -0.64976 C -0.23113 -0.64976 -0.23933 -0.64699 -0.24154 -0.6456 C -0.24324 -0.64444 -0.24467 -0.64259 -0.24636 -0.64143 C -0.24831 -0.63981 -0.2504 -0.63888 -0.25222 -0.63703 C -0.25404 -0.63541 -0.25535 -0.63287 -0.25704 -0.63078 C -0.25899 -0.62847 -0.26094 -0.62638 -0.26303 -0.62453 C -0.26459 -0.62291 -0.26628 -0.62199 -0.26772 -0.62013 C -0.2698 -0.61782 -0.27175 -0.61458 -0.2737 -0.6118 C -0.27488 -0.60324 -0.27488 -0.60023 -0.27852 -0.59259 C -0.27943 -0.59074 -0.28087 -0.58981 -0.28204 -0.58842 C -0.28581 -0.575 -0.28373 -0.57916 -0.28673 -0.57361 " pathEditMode="relative" ptsTypes="AAAAAAAAAAAA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3.7037E-7 L 5.83333E-6 -3.7037E-7 C 0.00027 -0.05255 0.0004 -0.10509 0.00092 -0.15764 C 0.00105 -0.16644 0.00144 -0.175 0.00183 -0.18357 C 0.00248 -0.19445 0.00235 -0.19329 0.00378 -0.20093 C 0.00391 -0.20209 0.00456 -0.22755 0.00574 -0.2338 C 0.00652 -0.2375 0.00769 -0.24074 0.00873 -0.24422 C 0.00938 -0.25 0.01029 -0.25741 0.01068 -0.2632 C 0.01107 -0.26898 0.0112 -0.27477 0.0116 -0.28056 C 0.01186 -0.28357 0.01225 -0.28634 0.01264 -0.28912 C 0.01329 -0.29607 0.01394 -0.30301 0.01459 -0.30996 C 0.01485 -0.31343 0.01511 -0.3169 0.0155 -0.32037 C 0.01654 -0.32963 0.01785 -0.34097 0.01837 -0.34977 C 0.01876 -0.35509 0.01915 -0.36019 0.01941 -0.36528 C 0.0198 -0.37338 0.01993 -0.38148 0.02032 -0.38959 C 0.02058 -0.39306 0.02097 -0.39653 0.02136 -0.4 C 0.02227 -0.40926 0.02188 -0.40672 0.02331 -0.41389 C 0.02344 -0.41759 0.02488 -0.45347 0.02527 -0.4588 C 0.02566 -0.46459 0.02657 -0.47037 0.02722 -0.47616 C 0.02839 -0.48658 0.02761 -0.48195 0.02917 -0.49005 C 0.02956 -0.49607 0.03022 -0.50787 0.03113 -0.51435 C 0.03191 -0.52084 0.03295 -0.51783 0.03113 -0.52107 " pathEditMode="relative" ptsTypes="AAAAAAAAAAAAAAAAAAAAAA">
                                      <p:cBhvr>
                                        <p:cTn id="3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96296E-6 L 6.25E-7 -2.96296E-6 C 0.00117 -0.00463 0.00234 -0.00949 0.00378 -0.01388 C 0.00469 -0.01643 0.00586 -0.01851 0.00677 -0.02083 C 0.01029 -0.03101 0.00664 -0.02546 0.01159 -0.03125 C 0.01224 -0.03356 0.01263 -0.03634 0.01354 -0.03819 C 0.0155 -0.04213 0.01888 -0.04467 0.02136 -0.04675 C 0.02344 -0.05185 0.02526 -0.05694 0.02813 -0.06064 C 0.0293 -0.06226 0.03073 -0.06296 0.03203 -0.06412 C 0.03268 -0.06597 0.0332 -0.06782 0.03399 -0.06944 C 0.0349 -0.07083 0.0362 -0.07106 0.03698 -0.07291 C 0.04531 -0.09282 0.03503 -0.075 0.04284 -0.09004 C 0.04492 -0.09444 0.04818 -0.09722 0.04961 -0.10231 C 0.05313 -0.11458 0.04961 -0.10416 0.05443 -0.11435 C 0.05716 -0.12013 0.06003 -0.12546 0.06224 -0.13171 C 0.06445 -0.1375 0.06784 -0.14675 0.07005 -0.15069 C 0.07109 -0.15254 0.07214 -0.15393 0.07305 -0.15601 C 0.07904 -0.17037 0.07396 -0.15902 0.07695 -0.16967 C 0.07774 -0.17268 0.07891 -0.17546 0.07982 -0.17847 C 0.08281 -0.18773 0.08138 -0.18703 0.08659 -0.19745 C 0.08737 -0.19907 0.08854 -0.19976 0.08958 -0.20092 C 0.09024 -0.20324 0.09076 -0.20578 0.09154 -0.20787 C 0.09271 -0.21088 0.09427 -0.21342 0.09544 -0.21643 C 0.09649 -0.21921 0.0974 -0.22222 0.09831 -0.22523 C 0.0987 -0.228 0.09857 -0.23125 0.09935 -0.23379 C 0.09987 -0.23611 0.10143 -0.23703 0.10221 -0.23912 C 0.10339 -0.24166 0.10417 -0.2449 0.10521 -0.24768 C 0.10547 -0.25115 0.10547 -0.25486 0.10612 -0.2581 C 0.10677 -0.26134 0.10846 -0.26342 0.10899 -0.26666 C 0.11315 -0.29213 0.10664 -0.2743 0.11289 -0.28935 C 0.11328 -0.29097 0.1138 -0.29259 0.11393 -0.29444 C 0.11445 -0.29953 0.11419 -0.30486 0.11484 -0.30995 C 0.11589 -0.31713 0.1181 -0.32361 0.11875 -0.33078 C 0.11914 -0.33425 0.11927 -0.33773 0.11979 -0.3412 C 0.12031 -0.34467 0.12175 -0.35162 0.12175 -0.35162 C 0.12201 -0.35486 0.12318 -0.37361 0.1237 -0.37754 C 0.12383 -0.37939 0.12435 -0.38101 0.12461 -0.38263 C 0.12643 -0.40879 0.12474 -0.38541 0.12656 -0.40694 C 0.12695 -0.41111 0.12708 -0.41504 0.12761 -0.41898 C 0.12774 -0.42152 0.12826 -0.42361 0.12852 -0.42592 C 0.12891 -0.42939 0.12917 -0.43287 0.12956 -0.43634 C 0.13008 -0.44213 0.13112 -0.44791 0.13151 -0.4537 C 0.13268 -0.47453 0.1319 -0.46527 0.13346 -0.48148 C 0.13307 -0.50115 0.13359 -0.52083 0.13242 -0.54027 C 0.13229 -0.54282 0.12995 -0.54328 0.12956 -0.54537 C 0.12865 -0.54976 0.12891 -0.55463 0.12852 -0.55925 C 0.12826 -0.56226 0.128 -0.56504 0.12761 -0.56805 C 0.12734 -0.56967 0.12682 -0.57129 0.12656 -0.57314 C 0.12578 -0.57893 0.12539 -0.58472 0.12461 -0.5905 C 0.12396 -0.59513 0.12422 -0.60046 0.12266 -0.60439 L 0.11875 -0.61481 C 0.11732 -0.62268 0.11784 -0.61805 0.11784 -0.62847 " pathEditMode="relative" ptsTypes="AAAAAAAAAAAAAAAAAAAAAAAAAAAAAAAAAAAAAAAAAAAAAAAAAAAA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3.7037E-7 L 0.00013 -3.7037E-7 C 0.0013 -0.00555 0.00352 -0.01088 0.00365 -0.0169 C 0.0043 -0.04143 0.00313 -0.0662 0.00247 -0.09097 C 0.00234 -0.09375 0.00156 -0.09653 0.0013 -0.0993 C 0.00078 -0.1044 0.00065 -0.10926 0.00013 -0.11412 C -0.00013 -0.11643 -0.00078 -0.11828 -0.00117 -0.1206 C -0.00156 -0.12407 -0.00156 -0.12778 -0.00234 -0.13125 C -0.00482 -0.14259 -0.0056 -0.14004 -0.0095 -0.14815 C -0.01458 -0.15879 -0.01055 -0.15509 -0.01654 -0.15856 C -0.01784 -0.16227 -0.01836 -0.16666 -0.02018 -0.16921 C -0.02135 -0.17106 -0.02344 -0.17014 -0.02487 -0.17129 C -0.02669 -0.17291 -0.02812 -0.17569 -0.02969 -0.17778 C -0.03086 -0.17916 -0.03216 -0.18032 -0.0332 -0.18194 C -0.0345 -0.18379 -0.03529 -0.18703 -0.03685 -0.18819 C -0.03867 -0.18981 -0.04075 -0.18981 -0.04284 -0.19051 C -0.04961 -0.20254 -0.04271 -0.19166 -0.05352 -0.20301 C -0.05521 -0.20486 -0.05651 -0.20764 -0.0582 -0.20949 C -0.06172 -0.21319 -0.06549 -0.21643 -0.06901 -0.22014 C -0.07578 -0.22708 -0.0694 -0.22268 -0.07969 -0.23055 C -0.08281 -0.2331 -0.08607 -0.23449 -0.08919 -0.23703 C -0.09401 -0.24097 -0.09818 -0.24884 -0.10352 -0.24977 L -0.11784 -0.25185 C -0.12578 -0.25648 -0.11589 -0.25116 -0.12852 -0.25602 C -0.13542 -0.25879 -0.12917 -0.25903 -0.13919 -0.26458 C -0.14193 -0.26597 -0.14479 -0.26597 -0.14753 -0.26666 C -0.14987 -0.26736 -0.15234 -0.26805 -0.15469 -0.26875 C -0.15586 -0.26944 -0.15703 -0.27037 -0.1582 -0.27083 C -0.17187 -0.27569 -0.17305 -0.27523 -0.18685 -0.27731 L -0.19401 -0.28148 C -0.19518 -0.28217 -0.19635 -0.28333 -0.19753 -0.28356 C -0.21888 -0.28727 -0.20547 -0.28541 -0.23802 -0.28773 L -0.36185 -0.28565 C -0.37747 -0.28518 -0.36315 -0.28241 -0.37734 -0.28148 C -0.3944 -0.28032 -0.41146 -0.28009 -0.42852 -0.2794 L -0.44154 -0.27731 C -0.45286 -0.27523 -0.45534 -0.27407 -0.46784 -0.27291 C -0.48047 -0.27199 -0.49323 -0.27153 -0.50586 -0.27083 C -0.5694 -0.26713 -0.5112 -0.26967 -0.60352 -0.26666 C -0.61302 -0.26597 -0.62253 -0.26412 -0.63203 -0.26458 C -0.67852 -0.26666 -0.68333 -0.26828 -0.71784 -0.275 C -0.72253 -0.27801 -0.72721 -0.28148 -0.73203 -0.28356 C -0.73411 -0.28449 -0.75508 -0.28773 -0.75586 -0.28773 C -0.7793 -0.29699 -0.77018 -0.29375 -0.7832 -0.29838 C -0.78568 -0.30046 -0.78802 -0.30278 -0.79036 -0.30463 C -0.79154 -0.30555 -0.79284 -0.30555 -0.79401 -0.30694 C -0.79609 -0.30926 -0.79792 -0.3125 -0.79987 -0.31528 C -0.80104 -0.3169 -0.80234 -0.31805 -0.80352 -0.31944 C -0.81003 -0.33866 -0.80325 -0.32315 -0.81419 -0.33657 C -0.81836 -0.34166 -0.82214 -0.34791 -0.82617 -0.35347 C -0.8276 -0.35555 -0.82943 -0.35717 -0.83086 -0.35972 C -0.83203 -0.3618 -0.83294 -0.36458 -0.8345 -0.3662 C -0.83698 -0.36898 -0.83997 -0.37037 -0.84284 -0.37245 C -0.84831 -0.3875 -0.84062 -0.36898 -0.85234 -0.38518 C -0.85391 -0.38727 -0.85443 -0.3912 -0.85586 -0.39375 C -0.8569 -0.39537 -0.8582 -0.39653 -0.8595 -0.39791 C -0.8625 -0.42477 -0.85794 -0.39491 -0.86419 -0.41481 C -0.86615 -0.42083 -0.86706 -0.43125 -0.86771 -0.43819 C -0.86732 -0.46412 -0.86732 -0.49028 -0.86654 -0.51643 C -0.86654 -0.51875 -0.86562 -0.5206 -0.86536 -0.52268 C -0.86484 -0.52847 -0.86484 -0.53426 -0.86419 -0.53981 C -0.86328 -0.54699 -0.86172 -0.5537 -0.86068 -0.56088 C -0.86016 -0.56435 -0.8599 -0.56805 -0.8595 -0.57153 C -0.85911 -0.57361 -0.85859 -0.57569 -0.8582 -0.57778 C -0.85638 -0.59166 -0.85729 -0.59028 -0.85586 -0.60741 C -0.85547 -0.6125 -0.85443 -0.61759 -0.85352 -0.62222 C -0.85273 -0.63078 -0.85325 -0.64004 -0.85117 -0.64768 C -0.85026 -0.65046 -0.84948 -0.65324 -0.8487 -0.65625 C -0.84818 -0.6581 -0.84805 -0.66041 -0.84753 -0.6625 C -0.84648 -0.6662 -0.84505 -0.66944 -0.84401 -0.67315 C -0.84336 -0.675 -0.84375 -0.67824 -0.84284 -0.6794 C -0.84075 -0.68194 -0.83568 -0.68356 -0.83568 -0.68356 C -0.83164 -0.68287 -0.8276 -0.68287 -0.8237 -0.68148 C -0.81393 -0.67824 -0.8194 -0.6787 -0.81302 -0.67315 C -0.81185 -0.67199 -0.81055 -0.67199 -0.8095 -0.67106 C -0.8082 -0.66991 -0.80703 -0.66805 -0.80586 -0.66666 C -0.80508 -0.66597 -0.8043 -0.66528 -0.80352 -0.66458 " pathEditMode="relative" ptsTypes="AAAAAAAAAAAAAAAAAAAAAAAAAAAAAAAAAAAAAAAAAAAAAAAAAAAAAAAAAAAAAAAAAAAAAAAAAAAAA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99460" y="2885703"/>
            <a:ext cx="6044540" cy="10772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Информационные ресурсы:</a:t>
            </a:r>
          </a:p>
          <a:p>
            <a:pPr algn="ctr"/>
            <a:r>
              <a:rPr lang="en-US" sz="3200" b="1" dirty="0" smtClean="0"/>
              <a:t>Yandex.ru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98499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26</Words>
  <Application>Microsoft Office PowerPoint</Application>
  <PresentationFormat>Широкоэкранный</PresentationFormat>
  <Paragraphs>13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</cp:revision>
  <dcterms:created xsi:type="dcterms:W3CDTF">2020-10-31T19:11:24Z</dcterms:created>
  <dcterms:modified xsi:type="dcterms:W3CDTF">2020-10-31T19:22:38Z</dcterms:modified>
</cp:coreProperties>
</file>