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98E35B-C32C-44AC-A28F-EB63B1E432D2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1"/>
            <a:ext cx="6344592" cy="1872207"/>
          </a:xfrm>
        </p:spPr>
        <p:txBody>
          <a:bodyPr/>
          <a:lstStyle/>
          <a:p>
            <a:pPr algn="ctr"/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school56klgd.ru/upload/iblock/29a/29aed89c72bb8948b801ae3c53c213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9"/>
            <a:ext cx="764386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Доскажи словечко</a:t>
            </a:r>
          </a:p>
          <a:p>
            <a:pPr algn="ctr"/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Люди ходят на базар.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Там дешевле весь……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Будут целыми, как в танке,                                                                                          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Ваши сбереженья в ……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rgbClr val="00B0F0"/>
                </a:solidFill>
              </a:rPr>
              <a:t>На товаре быть должна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Обязательно…….</a:t>
            </a: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r>
              <a:rPr lang="ru-RU" sz="2000" dirty="0" smtClean="0">
                <a:solidFill>
                  <a:srgbClr val="00B0F0"/>
                </a:solidFill>
              </a:rPr>
              <a:t>И врачу, и акробату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Выдают за труд………</a:t>
            </a: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Очень вкусная витрина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Овощного……….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Коль трудился целый год будет кругленький……… 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endParaRPr lang="ru-RU" sz="2000" dirty="0" smtClean="0">
              <a:solidFill>
                <a:srgbClr val="00B0F0"/>
              </a:solidFill>
            </a:endParaRPr>
          </a:p>
          <a:p>
            <a:endParaRPr lang="ru-RU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se1.mm.bing.net/th?id=OIP.fGiLWAABt_WsO66IaEZojgAAAA&amp;pid=Ap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028290" cy="50006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1071546"/>
            <a:ext cx="4214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«Я накопил много денег и решил купить все что захочу, а мои друзья </a:t>
            </a:r>
            <a:r>
              <a:rPr lang="ru-RU" sz="2800" b="1" dirty="0" err="1" smtClean="0">
                <a:solidFill>
                  <a:srgbClr val="002060"/>
                </a:solidFill>
              </a:rPr>
              <a:t>Матроскин</a:t>
            </a:r>
            <a:r>
              <a:rPr lang="ru-RU" sz="2800" b="1" dirty="0" smtClean="0">
                <a:solidFill>
                  <a:srgbClr val="002060"/>
                </a:solidFill>
              </a:rPr>
              <a:t> и Шарик утверждают, что не все продается и покупается. Разрешите наш спор»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0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otkrit-ka.ru/uploads/posts/2021-09/krasivye-foto-kartinki-fedorino-gore-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4000528" cy="531217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785794"/>
            <a:ext cx="41434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«Уж не буду, уж не буду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Я посуду обижать.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Буду, буду я посуду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 любить и уважать»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В старину люди жили в пещерах, добывали себе пищу охотой и рыбной ловлей и деньги им были не нужны. Со временем их потребности возросли, и они вместо денег стали использовать это.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Внимание вопрос – </a:t>
            </a:r>
            <a:r>
              <a:rPr lang="ru-RU" sz="2000" dirty="0" smtClean="0">
                <a:solidFill>
                  <a:srgbClr val="002060"/>
                </a:solidFill>
              </a:rPr>
              <a:t>какие предметы в древности использовали вместо денег?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cdn.culture.ru/images/ec05d6d2-51ac-51de-9a5f-ad6340b4d1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357166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Сектор черный ящик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imdou4.crimea-school.ru/sites/default/files/images/wp/2020/04/img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Блиц - игра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96752"/>
            <a:ext cx="8786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Команда№1.</a:t>
            </a:r>
            <a:endParaRPr lang="ru-RU" sz="2000" dirty="0" smtClean="0"/>
          </a:p>
          <a:p>
            <a:pPr lvl="0"/>
            <a:r>
              <a:rPr lang="ru-RU" sz="2000" dirty="0" smtClean="0"/>
              <a:t>Что такое кредит?</a:t>
            </a:r>
          </a:p>
          <a:p>
            <a:pPr lvl="0"/>
            <a:r>
              <a:rPr lang="ru-RU" sz="2000" dirty="0" smtClean="0"/>
              <a:t>Как называется учреждение, где хранят деньги и дают кредит </a:t>
            </a:r>
          </a:p>
          <a:p>
            <a:pPr lvl="0"/>
            <a:r>
              <a:rPr lang="ru-RU" sz="2000" dirty="0" smtClean="0"/>
              <a:t>Как называются бумажные деньги? </a:t>
            </a:r>
          </a:p>
          <a:p>
            <a:pPr lvl="0"/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7314" y="2492896"/>
            <a:ext cx="86171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Команда№2</a:t>
            </a:r>
            <a:endParaRPr lang="ru-RU" sz="2000" dirty="0"/>
          </a:p>
          <a:p>
            <a:pPr lvl="0"/>
            <a:r>
              <a:rPr lang="ru-RU" sz="2000" dirty="0"/>
              <a:t>Место, где люди совершаю покупки? </a:t>
            </a:r>
          </a:p>
          <a:p>
            <a:pPr lvl="0"/>
            <a:r>
              <a:rPr lang="ru-RU" sz="2000" dirty="0"/>
              <a:t>Распространение информации о товарах </a:t>
            </a:r>
            <a:r>
              <a:rPr lang="ru-RU" sz="2000" i="1" dirty="0"/>
              <a:t>(услугах)</a:t>
            </a:r>
            <a:r>
              <a:rPr lang="ru-RU" sz="2000" dirty="0"/>
              <a:t> для привлечения внимания покупателей - это </a:t>
            </a:r>
          </a:p>
          <a:p>
            <a:pPr lvl="0"/>
            <a:r>
              <a:rPr lang="ru-RU" sz="2000" dirty="0"/>
              <a:t>Предмет, который можно купить или продать - это? </a:t>
            </a:r>
          </a:p>
          <a:p>
            <a:r>
              <a:rPr lang="ru-RU" sz="2000" b="1" i="1" dirty="0"/>
              <a:t>Команда №3</a:t>
            </a:r>
            <a:endParaRPr lang="ru-RU" sz="2000" dirty="0"/>
          </a:p>
          <a:p>
            <a:pPr lvl="0"/>
            <a:r>
              <a:rPr lang="ru-RU" sz="2000" dirty="0"/>
              <a:t> Натуральный обмен одной вещи на другую – это? </a:t>
            </a:r>
          </a:p>
          <a:p>
            <a:pPr lvl="0"/>
            <a:r>
              <a:rPr lang="ru-RU" sz="2000" dirty="0"/>
              <a:t>Деньги, полученные за работу, за месяц? </a:t>
            </a:r>
          </a:p>
          <a:p>
            <a:pPr lvl="0"/>
            <a:r>
              <a:rPr lang="ru-RU" sz="2000" dirty="0"/>
              <a:t>План доходов и расходов всех членов семьи  - это? </a:t>
            </a:r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klike.net/uploads/posts/2023-01/1674798953_3-1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426127" cy="62769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57752" y="1500174"/>
            <a:ext cx="4000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- Как назвать одним словом предметы, которые продаются в магазинах?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4071942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- А еще хочу предложить вам положить в корзины товар, но только тот товар, который можно купить в продуктовом магазине.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sun6-23.userapi.com/s/v1/ig2/MDMQ3o_ESVMWIelvO5ML8T0KSbXf0PcXvXtDMTt-j2aOmQ790qhuCt2_eCRtCZST46ClbtHD32PV5wnKEY_cDV7H.jpg?size=864x864&amp;quality=95&amp;crop=0,0,864,864&amp;ava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428604"/>
            <a:ext cx="3929089" cy="5715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6248" y="857232"/>
            <a:ext cx="4357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«Здравствуйте, уважаемые знатоки! Подскажите пожалуйста где можно хранить деньги?»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i.pinimg.com/originals/38/99/07/389907018957f768d41679563a7129f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85728"/>
            <a:ext cx="3259941" cy="57864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500042"/>
            <a:ext cx="5000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Здравствуйте, уважаемые знатоки! Помогите пожалуйста сделать </a:t>
            </a:r>
            <a:r>
              <a:rPr lang="ru-RU" sz="3600" i="1" dirty="0" err="1" smtClean="0">
                <a:solidFill>
                  <a:srgbClr val="0070C0"/>
                </a:solidFill>
              </a:rPr>
              <a:t>кроссенс</a:t>
            </a:r>
            <a:r>
              <a:rPr lang="ru-RU" sz="3600" i="1" dirty="0" smtClean="0">
                <a:solidFill>
                  <a:srgbClr val="0070C0"/>
                </a:solidFill>
              </a:rPr>
              <a:t> на тему «Профессии»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284</TotalTime>
  <Words>253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«Что должен знать и уметь выпускник подготовительной к школе группы».</dc:title>
  <dc:creator>дениска</dc:creator>
  <cp:lastModifiedBy>Vadim</cp:lastModifiedBy>
  <cp:revision>47</cp:revision>
  <dcterms:created xsi:type="dcterms:W3CDTF">2014-10-10T09:23:35Z</dcterms:created>
  <dcterms:modified xsi:type="dcterms:W3CDTF">2023-09-27T02:07:47Z</dcterms:modified>
</cp:coreProperties>
</file>