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3" r:id="rId1"/>
  </p:sldMasterIdLst>
  <p:sldIdLst>
    <p:sldId id="256" r:id="rId2"/>
    <p:sldId id="285" r:id="rId3"/>
    <p:sldId id="283" r:id="rId4"/>
    <p:sldId id="274" r:id="rId5"/>
    <p:sldId id="275" r:id="rId6"/>
    <p:sldId id="276" r:id="rId7"/>
    <p:sldId id="277" r:id="rId8"/>
    <p:sldId id="278" r:id="rId9"/>
    <p:sldId id="279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80" r:id="rId26"/>
    <p:sldId id="281" r:id="rId27"/>
    <p:sldId id="286" r:id="rId28"/>
    <p:sldId id="272" r:id="rId29"/>
    <p:sldId id="273" r:id="rId30"/>
    <p:sldId id="287" r:id="rId31"/>
    <p:sldId id="290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68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71137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27268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1807680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79408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36395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546743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1719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201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77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137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91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396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946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114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403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774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729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444843" y="4777947"/>
            <a:ext cx="9849339" cy="102445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Захарова Татьяна Сергеевна</a:t>
            </a:r>
          </a:p>
          <a:p>
            <a:pPr algn="ctr"/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9109" y="145437"/>
            <a:ext cx="8350394" cy="43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797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12000">
              <a:schemeClr val="bg2">
                <a:shade val="100000"/>
                <a:hueMod val="100000"/>
                <a:satMod val="110000"/>
                <a:lumMod val="13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Винни-Пух</a:t>
            </a:r>
            <a:endParaRPr lang="ru-RU" i="1" u="sng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6" r="746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студии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Союзмультфильм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Хитрука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три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мультфильма: Винни-Пух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(1969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Винни-Пух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идёт в гости (1971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Винни-Пух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день забот (1972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написал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Хитрук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соавторстве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Борисом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Заходером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7273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озвучивания сериала были привлечены известные актёры: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Леонов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(Винни-Пух), 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Саввина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(Пятачок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181" y="3030538"/>
            <a:ext cx="4355125" cy="2905125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3792" y="3030538"/>
            <a:ext cx="4401704" cy="2905125"/>
          </a:xfrm>
        </p:spPr>
      </p:pic>
    </p:spTree>
    <p:extLst>
      <p:ext uri="{BB962C8B-B14F-4D97-AF65-F5344CB8AC3E}">
        <p14:creationId xmlns:p14="http://schemas.microsoft.com/office/powerpoint/2010/main" xmlns="" val="110175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009" y="2336800"/>
            <a:ext cx="5233477" cy="3947538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мультфильмов получил большую популярность. Цитаты из него стали общим достоянием советских детей и взрослых и послужили основой для создания образа Винни-Пуха в советском юмористическом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фольклоре. Всего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разговорную речь горожан вошла 21 цитата 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01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Малыш и </a:t>
            </a:r>
            <a:r>
              <a:rPr lang="ru-RU" i="1" u="sng" dirty="0" err="1" smtClean="0"/>
              <a:t>Карлсон</a:t>
            </a:r>
            <a:endParaRPr lang="ru-RU" i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6300" y="2348478"/>
            <a:ext cx="5608638" cy="35755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мультфильм «Малыш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режиссера Бориса Степанцева,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мотивам повести шведской писательницы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Астрид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Линдгрен. Вышел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телеэкраны в 1968 году, был с восторгом воспринят как маленькими, так и взрослыми телезрителями.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015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озвучивания главных ролей были приглашены не менее знаменитые актеры, чем в Винни-пухе. Малыша озвучивала - Клара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Румянова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Василий Ливанов.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319" y="2416723"/>
            <a:ext cx="3474214" cy="3782551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8691" y="2603157"/>
            <a:ext cx="5789189" cy="3473513"/>
          </a:xfrm>
        </p:spPr>
      </p:pic>
    </p:spTree>
    <p:extLst>
      <p:ext uri="{BB962C8B-B14F-4D97-AF65-F5344CB8AC3E}">
        <p14:creationId xmlns:p14="http://schemas.microsoft.com/office/powerpoint/2010/main" xmlns="" val="204565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Забавные фразы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повсеместно цитировались детьми самого разного возраста.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956" y="2908367"/>
            <a:ext cx="5398389" cy="303454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2717" y="2877095"/>
            <a:ext cx="5979812" cy="3065821"/>
          </a:xfrm>
        </p:spPr>
      </p:pic>
    </p:spTree>
    <p:extLst>
      <p:ext uri="{BB962C8B-B14F-4D97-AF65-F5344CB8AC3E}">
        <p14:creationId xmlns:p14="http://schemas.microsoft.com/office/powerpoint/2010/main" xmlns="" val="3777305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Чебурашка</a:t>
            </a:r>
            <a:endParaRPr lang="ru-RU" i="1" u="sng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6300" y="2558930"/>
            <a:ext cx="5608638" cy="3154602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мотивам книги, режиссёром и соавтором сценария Романом Качановым создано четыре мультфильма: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1969 —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«Крокодил Гена»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1971 —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«Чебурашка»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1974 —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«Шапокляк»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1983 —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«Чебурашка идёт в школу»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4690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выхода первых серий мультфильмов Чебурашка стал очень популярен в СССР. С тех пор Чебурашка — герой многих российских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анекдотов.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Чебурашка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где твой друг, крокодил Гена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 больнице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случилось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играли в игру, кто дальше высунется из окна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Гена выиграл! </a:t>
            </a: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" r="28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7696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5" r="90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131" y="2336874"/>
            <a:ext cx="4302492" cy="3599314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сегодня мультяшный образ Чебурашки — милое существо с огромными ушами, большими доверчивыми глазами и мягкой коричневой шерстью — был придуман художником-мультипликатором Леонидом Шварцманом. Именно таким он впервые появился в мультфильме Романа Качанова «Крокодил Гена» (1969) и покорил сердца детей и взрослых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Озвучивали главных героев все те же знаменитые актеры: Клара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Румянова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(Чебурашка), Василий Ливанов (Крокодил Гена).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1339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Трое из Простоквашино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«Трое из Простоквашино»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советский рисованный мультфильм, первый из серии «Трое из Простоквашино» (продолжения — мультфильмы «Каникулы в Простоквашино», «Зима в Простоквашино»). Создан по мотивам повести Эдуарда Успенского «Дядя Фёдор, пёс и кот». 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8" r="56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41554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026" y="766120"/>
            <a:ext cx="9885405" cy="594771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многие дети любят смотреть старые советские мультфильмы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Думаю, и 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 человека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любимый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мультик.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оживших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что-то завораживающее,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смотрят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взрослые,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большим удовольствием . Наши родители помнят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время, когда мультфильмов было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мало,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смотрели по многу раз и помнили наизусть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фразы,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и песни главных героев. Я очень люблю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 такие мультфильмы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мои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любимые герои детских книжек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хулиган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живет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крыше, обаятельный медвежонок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Винни-Пух,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умный и хозяйственный кот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Матроскин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заметила, 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 мультфильмы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разные: в одних герои нарисованы, в других сделаны из пластилина, в третьих участвуют куклы.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цветные мультфильмы, а бывают черно-белые. Но всех их объединяет одно: каждый раз мы видим значок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Союзмультфильм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перед началом мультфильма. </a:t>
            </a:r>
          </a:p>
          <a:p>
            <a:pPr marL="0" indent="36000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задумалась: а как же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развивался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Союзмультфильм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во времена детства наших родителей, детства бабушек и дедушек. Так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решено изучить эту тему.</a:t>
            </a:r>
          </a:p>
        </p:txBody>
      </p:sp>
    </p:spTree>
    <p:extLst>
      <p:ext uri="{BB962C8B-B14F-4D97-AF65-F5344CB8AC3E}">
        <p14:creationId xmlns:p14="http://schemas.microsoft.com/office/powerpoint/2010/main" xmlns="" val="173497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Дядя Федор — единственный типаж, по которому команда, работавшая над созданием мультфильма «Трое из Простоквашино», так и не пришла к единому решению. Поэтому его экранный образ сильно меняется от серии к серии. Такой непозволительный с точки зрения западной мультипликации ход в нашей стране восприняли совершенно спокойно.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2" r="2352"/>
          <a:stretch/>
        </p:blipFill>
        <p:spPr>
          <a:xfrm>
            <a:off x="4771557" y="2182868"/>
            <a:ext cx="6518275" cy="4064000"/>
          </a:xfrm>
        </p:spPr>
      </p:pic>
    </p:spTree>
    <p:extLst>
      <p:ext uri="{BB962C8B-B14F-4D97-AF65-F5344CB8AC3E}">
        <p14:creationId xmlns:p14="http://schemas.microsoft.com/office/powerpoint/2010/main" xmlns="" val="3410388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озвучивали: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дядя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Фёдор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Олег Табаков — кот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Матроскин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 Дуров — пёс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 — Игорь Иванович Печкин, почтальон</a:t>
            </a:r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1283" y="2395529"/>
            <a:ext cx="7987601" cy="4024522"/>
          </a:xfrm>
        </p:spPr>
      </p:pic>
    </p:spTree>
    <p:extLst>
      <p:ext uri="{BB962C8B-B14F-4D97-AF65-F5344CB8AC3E}">
        <p14:creationId xmlns:p14="http://schemas.microsoft.com/office/powerpoint/2010/main" xmlns="" val="890846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Ну, погоди!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1003" y="2096694"/>
            <a:ext cx="3126252" cy="439365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«Ну, погоди!»-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культовый советский и российский мультсериал. История мультфильма началась в 1969 году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сюжета лежит постоянно оканчивающаяся неудачей погоня Волка за Зайцем в надежде его съесть. В итоге Заяц всегда оказывается невредим, а Волк в конце каждой серии говорит или кричит: «Ну, Заяц, погоди!»</a:t>
            </a:r>
          </a:p>
        </p:txBody>
      </p:sp>
    </p:spTree>
    <p:extLst>
      <p:ext uri="{BB962C8B-B14F-4D97-AF65-F5344CB8AC3E}">
        <p14:creationId xmlns:p14="http://schemas.microsoft.com/office/powerpoint/2010/main" xmlns="" val="1743629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2019" y="2336800"/>
            <a:ext cx="5137200" cy="35988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мультсериале «Ну, погоди!» потрясающая музыкальная подборка, в которой использованы популярные записи западной и советской эстрады. Но они никогда не указывались в выходных данных мультфильма. Тогда это не было принято.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1657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6300" y="2558802"/>
            <a:ext cx="5608638" cy="31548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озвучивание 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олка пригласили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Анатолия Папанова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озвучил Волка ещё в 1974 году, в мультфильме «Мешок яблок», и в 1978 году в мультфильме «Дед Мороз и серый волк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Озвучивать Зайца пригласили Клару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Румянову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также озвучивала зайцев в 1981 г. в мультфильме «Он попался!» и в 1983 г. в мультфильме «Попался, который кусался!». </a:t>
            </a:r>
          </a:p>
        </p:txBody>
      </p:sp>
    </p:spTree>
    <p:extLst>
      <p:ext uri="{BB962C8B-B14F-4D97-AF65-F5344CB8AC3E}">
        <p14:creationId xmlns:p14="http://schemas.microsoft.com/office/powerpoint/2010/main" xmlns="" val="3551083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1980-х годов студия переживает сразу несколько кризисов — кадровый, производственный и творческий. Расшатывается производственный механизм, ощущается дефицит мультипликаторов и работников цехов, иссякает творческая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 падают объёмы производства, немало мастеров и рядовых сотрудников покидают студию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Среди лучших фильмов, снятых на студии в 1984—1990 годах: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Возвращение блудного попугая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«Серый волк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 Красная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Шапочка»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Теремок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Притча о мыши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«Кот и 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«Влюбчивая ворона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228" y="2175889"/>
            <a:ext cx="5632696" cy="375977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2412" y="2175889"/>
            <a:ext cx="5013032" cy="3759774"/>
          </a:xfrm>
        </p:spPr>
      </p:pic>
    </p:spTree>
    <p:extLst>
      <p:ext uri="{BB962C8B-B14F-4D97-AF65-F5344CB8AC3E}">
        <p14:creationId xmlns:p14="http://schemas.microsoft.com/office/powerpoint/2010/main" xmlns="" val="1782052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Союзмультфильма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есть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одноимённый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загружаются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ранее выпущенные картины, включая «Простоквашино», но и все короткометражные мультфильмы, выпущенные за последние десять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лет, такие как: новые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мультсборника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«Весёлая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карусель», кукольный мультфильм «Привередливая мышь» и другие.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1699" y="2048042"/>
            <a:ext cx="6720919" cy="4480613"/>
          </a:xfrm>
        </p:spPr>
      </p:pic>
    </p:spTree>
    <p:extLst>
      <p:ext uri="{BB962C8B-B14F-4D97-AF65-F5344CB8AC3E}">
        <p14:creationId xmlns:p14="http://schemas.microsoft.com/office/powerpoint/2010/main" xmlns="" val="4201961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/>
              <a:t>Советские мультики за рубежом.</a:t>
            </a:r>
            <a:endParaRPr lang="ru-RU" i="1" u="sng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1377" y="2336800"/>
            <a:ext cx="4798484" cy="35988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советские времена Ватикан покупал советские мультфильмы, считая их очень полезными для воспитания подрастающего поколения, а сюжет мультфильма «Возвращение блудного попугая» американские детские психологи до сих пор используют для разрешения конфликтных ситуаций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Есть, правда и обратные примеры. Например, «Ну, погоди!», любимый мультик всех советских детей, был запрещен в Финляндии. Кто-то решил, что заяц слишком жесток и волк по его вине постоянно попадает в неприятные ситуации.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62525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u="sng" dirty="0" smtClean="0"/>
              <a:t>Интересные факты о «</a:t>
            </a:r>
            <a:r>
              <a:rPr lang="ru-RU" i="1" u="sng" dirty="0" err="1" smtClean="0"/>
              <a:t>Союзмультфильме</a:t>
            </a:r>
            <a:r>
              <a:rPr lang="ru-RU" i="1" u="sng" dirty="0" smtClean="0"/>
              <a:t>»</a:t>
            </a: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xmlns="" val="2961410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живет в знаменитой деревне Простоквашино?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733" y="2336872"/>
            <a:ext cx="5398293" cy="35988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Трое из Простоквашино»</a:t>
            </a:r>
            <a:r>
              <a:rPr lang="ru-RU" dirty="0"/>
              <a:t> — любимый мультфильм многих россиян. А есть ли на самом деле такая деревня? «</a:t>
            </a:r>
            <a:r>
              <a:rPr lang="ru-RU" i="1" dirty="0"/>
              <a:t>Простоквашино я выдумал</a:t>
            </a:r>
            <a:r>
              <a:rPr lang="ru-RU" dirty="0"/>
              <a:t>», — сказал «АиФ» писатель </a:t>
            </a:r>
            <a:r>
              <a:rPr lang="ru-RU" b="1" dirty="0"/>
              <a:t>Эдуард Успенский</a:t>
            </a:r>
            <a:r>
              <a:rPr lang="ru-RU" dirty="0"/>
              <a:t>. Тем не менее деревня с таким названием существует! Находится она в Тонкинском районе Нижегородской области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Перед въездом в деревню стоит автобусная остановка с нарисованными мультяшными персонажами и указатель </a:t>
            </a:r>
            <a:r>
              <a:rPr lang="ru-RU" b="1" dirty="0"/>
              <a:t>«Простоквашино»</a:t>
            </a:r>
            <a:r>
              <a:rPr lang="ru-RU" dirty="0"/>
              <a:t>. Вскоре асфальт заканчивается, впереди — бездорожье и одна улица с 15 домами. Срубы деревянные, наличники на окнах — яркие, резные…</a:t>
            </a:r>
          </a:p>
        </p:txBody>
      </p:sp>
    </p:spTree>
    <p:extLst>
      <p:ext uri="{BB962C8B-B14F-4D97-AF65-F5344CB8AC3E}">
        <p14:creationId xmlns:p14="http://schemas.microsoft.com/office/powerpoint/2010/main" xmlns="" val="216305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u="sng" dirty="0" smtClean="0"/>
              <a:t>Цель проекта:</a:t>
            </a:r>
          </a:p>
          <a:p>
            <a:pPr marL="0" indent="0">
              <a:buNone/>
            </a:pPr>
            <a:r>
              <a:rPr lang="ru-RU" dirty="0" smtClean="0"/>
              <a:t>рассказать </a:t>
            </a:r>
            <a:r>
              <a:rPr lang="ru-RU" dirty="0"/>
              <a:t>историю создания студии «</a:t>
            </a:r>
            <a:r>
              <a:rPr lang="ru-RU" dirty="0" err="1"/>
              <a:t>Союзмультфильм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i="1" u="sng" dirty="0" smtClean="0"/>
              <a:t>Задачи проекта: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Изучить </a:t>
            </a:r>
            <a:r>
              <a:rPr lang="ru-RU" dirty="0"/>
              <a:t>историю развития </a:t>
            </a:r>
            <a:r>
              <a:rPr lang="ru-RU" dirty="0" smtClean="0"/>
              <a:t>мультипликации.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Исследовать хронологический порядок существования студии.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Рассмотреть истории создания наиболее популярных мультфильмов.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7979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07740" y="716692"/>
            <a:ext cx="6161904" cy="1252151"/>
          </a:xfrm>
        </p:spPr>
        <p:txBody>
          <a:bodyPr/>
          <a:lstStyle/>
          <a:p>
            <a:pPr indent="457200" algn="ctr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2003 году мультфильм «Ёжик в тумане» был признан самым лучшим мультфильмом всех времени народов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140 кинокритиков разных стран.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1506" y="2100949"/>
            <a:ext cx="6464785" cy="444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2939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0417" y="2064961"/>
            <a:ext cx="5485821" cy="41431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Чебурашку знают и любят дети многих стран мира. Правда, называется он в разных странах по-разному. Например, в англоязычных странах его зовут </a:t>
            </a:r>
            <a:r>
              <a:rPr lang="ru-RU" dirty="0" err="1"/>
              <a:t>Топл</a:t>
            </a:r>
            <a:r>
              <a:rPr lang="ru-RU" dirty="0"/>
              <a:t>, в Германии – </a:t>
            </a:r>
            <a:r>
              <a:rPr lang="ru-RU" dirty="0" err="1"/>
              <a:t>Куллерьхен</a:t>
            </a:r>
            <a:r>
              <a:rPr lang="ru-RU" dirty="0"/>
              <a:t>, а в Финляндии – </a:t>
            </a:r>
            <a:r>
              <a:rPr lang="ru-RU" dirty="0" err="1"/>
              <a:t>Муксис</a:t>
            </a:r>
            <a:r>
              <a:rPr lang="ru-RU" dirty="0"/>
              <a:t>. Но больше всего этот необычный зверёк популярен в Японии. В 2003 году японская компания «SP </a:t>
            </a:r>
            <a:r>
              <a:rPr lang="ru-RU" dirty="0" err="1"/>
              <a:t>International</a:t>
            </a:r>
            <a:r>
              <a:rPr lang="ru-RU" dirty="0"/>
              <a:t>» приобрела право на использование героев этого популярного мультфильма на 20 лет, то есть до 2023 года.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1721635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1" y="2336872"/>
            <a:ext cx="10745559" cy="3660274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 smtClean="0"/>
              <a:t>У </a:t>
            </a:r>
            <a:r>
              <a:rPr lang="ru-RU" dirty="0"/>
              <a:t>старых добрых советских мультфильмов есть множество преимуществ перед западными и современными отечественными. Конечно, советские мультики возникли как подражатели диснеевских произведений, но они превзошли их и во многом потому, что представляли собою продукт иной цивилизации, иной культуры. Наш народ стремился во всём достичь совершенства и мультипликация не явилась исключением, поэтому советские карикатуристы создавали настоящие шедевры. </a:t>
            </a:r>
            <a:r>
              <a:rPr lang="ru-RU" dirty="0" smtClean="0"/>
              <a:t>К </a:t>
            </a:r>
            <a:r>
              <a:rPr lang="ru-RU" dirty="0"/>
              <a:t>тому же мультфильмы — это важнейшее образовательное средство, поскольку они сопровождают становление личностей </a:t>
            </a:r>
            <a:r>
              <a:rPr lang="ru-RU" dirty="0" smtClean="0"/>
              <a:t>детей. В </a:t>
            </a:r>
            <a:r>
              <a:rPr lang="ru-RU" dirty="0"/>
              <a:t>жизни «</a:t>
            </a:r>
            <a:r>
              <a:rPr lang="ru-RU" dirty="0" err="1"/>
              <a:t>Союзмультфильма</a:t>
            </a:r>
            <a:r>
              <a:rPr lang="ru-RU" dirty="0"/>
              <a:t>», как в жизни человека, была пора становления, пора зрелости и пора немощной старости. </a:t>
            </a:r>
            <a:endParaRPr lang="ru-RU" dirty="0" smtClean="0"/>
          </a:p>
          <a:p>
            <a:r>
              <a:rPr lang="ru-RU" dirty="0"/>
              <a:t>Фонд «Общественное мнение» в июне 2016 года провёл опрос среди россиян о том, какие мультфильмы любят наши </a:t>
            </a:r>
            <a:r>
              <a:rPr lang="ru-RU" dirty="0" smtClean="0"/>
              <a:t>соотечественники. Результат </a:t>
            </a:r>
            <a:r>
              <a:rPr lang="ru-RU" dirty="0"/>
              <a:t>был таков: «Среди мультиков и кино детства ничто не сравнится с «Ну, </a:t>
            </a:r>
            <a:r>
              <a:rPr lang="ru-RU" dirty="0" err="1"/>
              <a:t>погоди</a:t>
            </a:r>
            <a:r>
              <a:rPr lang="ru-RU" dirty="0" err="1" smtClean="0"/>
              <a:t>!».Согласно</a:t>
            </a:r>
            <a:r>
              <a:rPr lang="ru-RU" dirty="0" smtClean="0"/>
              <a:t> </a:t>
            </a:r>
            <a:r>
              <a:rPr lang="ru-RU" dirty="0"/>
              <a:t>итогам опроса, с большим отрывом в предпочтениях аудитории идут «Винни-Пух</a:t>
            </a:r>
            <a:r>
              <a:rPr lang="ru-RU" dirty="0" smtClean="0"/>
              <a:t>», «</a:t>
            </a:r>
            <a:r>
              <a:rPr lang="ru-RU" dirty="0"/>
              <a:t>Простоквашино</a:t>
            </a:r>
            <a:r>
              <a:rPr lang="ru-RU" dirty="0" smtClean="0"/>
              <a:t>», </a:t>
            </a:r>
            <a:r>
              <a:rPr lang="ru-RU" dirty="0"/>
              <a:t>«Морозко</a:t>
            </a:r>
            <a:r>
              <a:rPr lang="ru-RU" dirty="0" smtClean="0"/>
              <a:t>», </a:t>
            </a:r>
            <a:r>
              <a:rPr lang="ru-RU" dirty="0"/>
              <a:t>«Крокодил Гена и Чебурашка</a:t>
            </a:r>
            <a:r>
              <a:rPr lang="ru-RU" dirty="0" smtClean="0"/>
              <a:t>».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Как выяснилось, до </a:t>
            </a:r>
            <a:r>
              <a:rPr lang="ru-RU" dirty="0"/>
              <a:t>сих пор большая часть населения страны предпочитает смотреть советские </a:t>
            </a:r>
            <a:r>
              <a:rPr lang="ru-RU" dirty="0" smtClean="0"/>
              <a:t>мультфильмы, потому что они никогда не выйдут из моды.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2239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95" y="143016"/>
            <a:ext cx="11937748" cy="6714984"/>
          </a:xfrm>
        </p:spPr>
      </p:pic>
    </p:spTree>
    <p:extLst>
      <p:ext uri="{BB962C8B-B14F-4D97-AF65-F5344CB8AC3E}">
        <p14:creationId xmlns:p14="http://schemas.microsoft.com/office/powerpoint/2010/main" xmlns="" val="333514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«</a:t>
            </a:r>
            <a:r>
              <a:rPr lang="ru-RU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Союзмультфильм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9010" y="2336872"/>
            <a:ext cx="4798484" cy="359886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Киностудия создана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июня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ответа иностранному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Disney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под названием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Союздетмультфильм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вследствие объединения мелких коллективов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Совкино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Межрабпомфильма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«Мосфильма».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 1937 года киностудию переименовали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Союзмультфильм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180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86089" cy="1200699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войны, по причине отсутствия материалов, тяжёлых условий работы и кадрового дефицита, производство мультфильмов значительно сократилось. Фильмов вышло мало, но они известны до сих пор: «Ёлка» (1942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«Лиса, заяц и петух» (1942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«Краденое солнце» (1944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о царе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(1943) и «Синдбад-мореход» (1944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«Орёл и крот» (1944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«Телефон» (1944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160" y="2387065"/>
            <a:ext cx="4731464" cy="354859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4350" y="2387065"/>
            <a:ext cx="6076580" cy="3418075"/>
          </a:xfrm>
        </p:spPr>
      </p:pic>
    </p:spTree>
    <p:extLst>
      <p:ext uri="{BB962C8B-B14F-4D97-AF65-F5344CB8AC3E}">
        <p14:creationId xmlns:p14="http://schemas.microsoft.com/office/powerpoint/2010/main" xmlns="" val="369045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запомнившиеся работы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Союзмультфильма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второй половины 1940-х годов: полнометражный рисованный фильм «Конёк-Горбунок» (1947)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картины «Пропавшая грамота» (1945) и «Федя Зайцев» (1948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 «Серая шейка» (1948)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цветная версия довоенного фильма «Квартет» (1947)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«Цветик-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(1948).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800" y="2180328"/>
            <a:ext cx="4904926" cy="375533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88" y="2180328"/>
            <a:ext cx="5252217" cy="3755336"/>
          </a:xfrm>
        </p:spPr>
      </p:pic>
    </p:spTree>
    <p:extLst>
      <p:ext uri="{BB962C8B-B14F-4D97-AF65-F5344CB8AC3E}">
        <p14:creationId xmlns:p14="http://schemas.microsoft.com/office/powerpoint/2010/main" xmlns="" val="276761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1960-х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резко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выпуск сатирических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мультфильмов.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Известные работы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Союзмультфильма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1960-х годов — «Левша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«Дюймовочка», «Про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бегемота, который боялся прививок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Тараканище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Чиполлино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«Вовка в Тридевятом царстве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«Кот в сапогах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«Русалочка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«Паровозик из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Ромашкова»,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Баранкин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будь человеком!», «Дочь Солнца» и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Рикки-Тикки-Тави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" t="-800" r="72" b="-800"/>
          <a:stretch/>
        </p:blipFill>
        <p:spPr>
          <a:xfrm>
            <a:off x="450031" y="2569945"/>
            <a:ext cx="5431214" cy="305505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1386" y="2318268"/>
            <a:ext cx="5247430" cy="3988048"/>
          </a:xfrm>
        </p:spPr>
      </p:pic>
    </p:spTree>
    <p:extLst>
      <p:ext uri="{BB962C8B-B14F-4D97-AF65-F5344CB8AC3E}">
        <p14:creationId xmlns:p14="http://schemas.microsoft.com/office/powerpoint/2010/main" xmlns="" val="3723996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1970—1980 годы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Союзмультфильм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считается крупнейшей анимационной студией в Европе. По состоянию на начало 1980-х годов картины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Союзмультфильма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завоёвывают в общей сложности более 150 призов и дипломов международных и отечественных фестивалей, на студии работает около 500 человек. Число фильмов, снятых в стенах студии к этому времени, превышает одну тысячу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Ярким явлением в этот период стал мультипликационный сборник «Весёлая карусель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024" y="2300440"/>
            <a:ext cx="4652315" cy="3721852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1731" y="2300440"/>
            <a:ext cx="5925335" cy="3721852"/>
          </a:xfrm>
        </p:spPr>
      </p:pic>
    </p:spTree>
    <p:extLst>
      <p:ext uri="{BB962C8B-B14F-4D97-AF65-F5344CB8AC3E}">
        <p14:creationId xmlns:p14="http://schemas.microsoft.com/office/powerpoint/2010/main" xmlns="" val="261712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персонажи серийных фильмов 1960—1980-х годов становятся любимцами нескольких поколений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зрителей. Остановимся на самых популярных из них.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0183" y="2161627"/>
            <a:ext cx="7753205" cy="4361178"/>
          </a:xfrm>
        </p:spPr>
      </p:pic>
    </p:spTree>
    <p:extLst>
      <p:ext uri="{BB962C8B-B14F-4D97-AF65-F5344CB8AC3E}">
        <p14:creationId xmlns:p14="http://schemas.microsoft.com/office/powerpoint/2010/main" xmlns="" val="820074109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320</TotalTime>
  <Words>1368</Words>
  <Application>Microsoft Office PowerPoint</Application>
  <PresentationFormat>Произвольный</PresentationFormat>
  <Paragraphs>73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Берлин</vt:lpstr>
      <vt:lpstr>Слайд 1</vt:lpstr>
      <vt:lpstr>Слайд 2</vt:lpstr>
      <vt:lpstr>Слайд 3</vt:lpstr>
      <vt:lpstr>История «Союзмультфильм»</vt:lpstr>
      <vt:lpstr>В годы войны, по причине отсутствия материалов, тяжёлых условий работы и кадрового дефицита, производство мультфильмов значительно сократилось. Фильмов вышло мало, но они известны до сих пор: «Ёлка» (1942), «Лиса, заяц и петух» (1942), «Краденое солнце» (1944), «Сказка о царе Салтане» (1943) и «Синдбад-мореход» (1944), «Орёл и крот» (1944), «Телефон» (1944). </vt:lpstr>
      <vt:lpstr>Наиболее запомнившиеся работы «Союзмультфильма» второй половины 1940-х годов: полнометражный рисованный фильм «Конёк-Горбунок» (1947) , картины «Пропавшая грамота» (1945) и «Федя Зайцев» (1948), фильм «Серая шейка» (1948) , цветная версия довоенного фильма «Квартет» (1947) ,  «Цветик-семицветик» (1948).</vt:lpstr>
      <vt:lpstr>В начале 1960-х годов резко увеличивается выпуск сатирических мультфильмов. Известные работы «Союзмультфильма» 1960-х годов — «Левша», «Дюймовочка», «Про бегемота, который боялся прививок», «Тараканище», «Чиполлино», «Вовка в Тридевятом царстве», «Кот в сапогах», «Русалочка», «Паровозик из Ромашкова», «Баранкин, будь человеком!», «Дочь Солнца» и «Рикки-Тикки-Тави»</vt:lpstr>
      <vt:lpstr>В 1970—1980 годы «Союзмультфильм» считается крупнейшей анимационной студией в Европе. По состоянию на начало 1980-х годов картины «Союзмультфильма» завоёвывают в общей сложности более 150 призов и дипломов международных и отечественных фестивалей, на студии работает около 500 человек. Число фильмов, снятых в стенах студии к этому времени, превышает одну тысячу. Ярким явлением в этот период стал мультипликационный сборник «Весёлая карусель».</vt:lpstr>
      <vt:lpstr>Постоянные персонажи серийных фильмов 1960—1980-х годов становятся любимцами нескольких поколений зрителей. Остановимся на самых популярных из них. </vt:lpstr>
      <vt:lpstr>Винни-Пух</vt:lpstr>
      <vt:lpstr>Для озвучивания сериала были привлечены известные актёры: Евгений Леонов (Винни-Пух), Ия Саввина (Пятачок).</vt:lpstr>
      <vt:lpstr>Слайд 12</vt:lpstr>
      <vt:lpstr>Малыш и Карлсон</vt:lpstr>
      <vt:lpstr>Для озвучивания главных ролей были приглашены не менее знаменитые актеры, чем в Винни-пухе. Малыша озвучивала - Клара Румянова, а Карлсона - Василий Ливанов.</vt:lpstr>
      <vt:lpstr>Забавные фразы Карлсона повсеместно цитировались детьми самого разного возраста.</vt:lpstr>
      <vt:lpstr>Чебурашка</vt:lpstr>
      <vt:lpstr>После выхода первых серий мультфильмов Чебурашка стал очень популярен в СССР. С тех пор Чебурашка — герой многих российских анекдотов.  </vt:lpstr>
      <vt:lpstr>Слайд 18</vt:lpstr>
      <vt:lpstr>Трое из Простоквашино</vt:lpstr>
      <vt:lpstr>Слайд 20</vt:lpstr>
      <vt:lpstr>Роли озвучивали: Мария Виноградова — дядя Фёдор Олег Табаков — кот Матроскин Лев Дуров — пёс Шарик Борис Новиков — Игорь Иванович Печкин, почтальон</vt:lpstr>
      <vt:lpstr>Ну, погоди!</vt:lpstr>
      <vt:lpstr>Слайд 23</vt:lpstr>
      <vt:lpstr>Слайд 24</vt:lpstr>
      <vt:lpstr>К концу 1980-х годов студия переживает сразу несколько кризисов — кадровый, производственный и творческий. Расшатывается производственный механизм, ощущается дефицит мультипликаторов и работников цехов, иссякает творческая атмосфера. Резко падают объёмы производства, немало мастеров и рядовых сотрудников покидают студию. Среди лучших фильмов, снятых на студии в 1984—1990 годах: «Возвращение блудного попугая», «Серый волк энд Красная Шапочка» ,«Теремок», «Притча о мыши», «Кот и К°», «Влюбчивая ворона». </vt:lpstr>
      <vt:lpstr>Сегодня у «Союзмультфильма» есть одноимённый YouTube-канал. Там загружаются не только ранее выпущенные картины, включая «Простоквашино», но и все короткометражные мультфильмы, выпущенные за последние десять лет, такие как: новые выпуски мультсборника «Весёлая карусель», кукольный мультфильм «Привередливая мышь» и другие.</vt:lpstr>
      <vt:lpstr>Советские мультики за рубежом.</vt:lpstr>
      <vt:lpstr>Интересные факты о «Союзмультфильме»</vt:lpstr>
      <vt:lpstr>Кто живет в знаменитой деревне Простоквашино? </vt:lpstr>
      <vt:lpstr>Слайд 30</vt:lpstr>
      <vt:lpstr>Слайд 31</vt:lpstr>
      <vt:lpstr>Заключение.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Кока</dc:creator>
  <cp:lastModifiedBy>SONY</cp:lastModifiedBy>
  <cp:revision>28</cp:revision>
  <dcterms:created xsi:type="dcterms:W3CDTF">2019-10-21T12:13:45Z</dcterms:created>
  <dcterms:modified xsi:type="dcterms:W3CDTF">2022-10-24T12:43:09Z</dcterms:modified>
</cp:coreProperties>
</file>