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8" r:id="rId5"/>
    <p:sldId id="277" r:id="rId6"/>
    <p:sldId id="276" r:id="rId7"/>
    <p:sldId id="275" r:id="rId8"/>
    <p:sldId id="270" r:id="rId9"/>
    <p:sldId id="268" r:id="rId10"/>
    <p:sldId id="267" r:id="rId11"/>
    <p:sldId id="266" r:id="rId12"/>
    <p:sldId id="265" r:id="rId13"/>
    <p:sldId id="264" r:id="rId14"/>
    <p:sldId id="261" r:id="rId15"/>
    <p:sldId id="263" r:id="rId16"/>
    <p:sldId id="262" r:id="rId17"/>
    <p:sldId id="258" r:id="rId18"/>
    <p:sldId id="260" r:id="rId19"/>
    <p:sldId id="259" r:id="rId20"/>
    <p:sldId id="282" r:id="rId21"/>
    <p:sldId id="281" r:id="rId22"/>
    <p:sldId id="280" r:id="rId23"/>
    <p:sldId id="279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6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0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8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8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0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0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5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6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35A8-025B-4E71-AB62-ECB395D67EAE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DEAF-51B0-4577-835E-42441CFBE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2880320" cy="2304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736304" cy="2769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302433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55" y="2466272"/>
            <a:ext cx="3024336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27363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964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8181"/>
            <a:ext cx="3096345" cy="255093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6515"/>
            <a:ext cx="3168352" cy="20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4132684"/>
            <a:ext cx="3168352" cy="260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6516"/>
            <a:ext cx="2880320" cy="2068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6"/>
            <a:ext cx="2880320" cy="1927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29000"/>
            <a:ext cx="31683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9"/>
            <a:ext cx="3312367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3"/>
            <a:ext cx="3312368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3"/>
            <a:ext cx="32403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456384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5"/>
            <a:ext cx="338437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3433564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5922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1"/>
            <a:ext cx="2232247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2520280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259228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25922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2376263" cy="2664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252028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2160240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74043"/>
            <a:ext cx="2304256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0968"/>
            <a:ext cx="288032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3384376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5283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3528392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52839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27363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2830"/>
            <a:ext cx="7128792" cy="496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Дидактическая игра «Собери по форме»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5" y="2144168"/>
            <a:ext cx="3166454" cy="4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8" y="1340768"/>
            <a:ext cx="864095" cy="8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4616"/>
            <a:ext cx="39529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0" y="2638654"/>
            <a:ext cx="936103" cy="9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" y="4821328"/>
            <a:ext cx="5134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5" y="4206807"/>
            <a:ext cx="129187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619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1" y="5373216"/>
            <a:ext cx="12016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7" y="2647229"/>
            <a:ext cx="1685221" cy="110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35" y="2647229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49928"/>
            <a:ext cx="791512" cy="86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1" y="5253087"/>
            <a:ext cx="720080" cy="720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64" y="4192308"/>
            <a:ext cx="611399" cy="611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26" y="4192308"/>
            <a:ext cx="883751" cy="5242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36" y="1213758"/>
            <a:ext cx="1089038" cy="8167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82" y="1178864"/>
            <a:ext cx="740208" cy="7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66 0.00463 L -0.64167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2483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42084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0.01945 L -0.46094 0.01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0.00162 L -0.3441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2 0.00741 L -0.36042 0.00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89 0.01227 L -0.48803 0.01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14 0.03148 L -0.47014 0.0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Дидактическая игра «Много, мало, поровну на полку»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944216" cy="18672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2088232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789041"/>
            <a:ext cx="1944217" cy="15841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0316"/>
            <a:ext cx="19446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3" y="3710316"/>
            <a:ext cx="19446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6143"/>
            <a:ext cx="19446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00399"/>
            <a:ext cx="8713440" cy="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375604"/>
            <a:ext cx="87185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«Магазин игрушек»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24907" cy="208823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04" y="188641"/>
            <a:ext cx="2328863" cy="21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56" y="171842"/>
            <a:ext cx="232886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6391"/>
            <a:ext cx="232886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70634"/>
            <a:ext cx="1944216" cy="1858566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91" y="3293243"/>
            <a:ext cx="19446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39041"/>
            <a:ext cx="8856983" cy="8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7" y="5072831"/>
            <a:ext cx="885825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674"/>
            <a:ext cx="1944216" cy="194421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26" y="200932"/>
            <a:ext cx="1944216" cy="19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200932"/>
            <a:ext cx="1955692" cy="19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9972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36913"/>
            <a:ext cx="1944217" cy="180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27072"/>
            <a:ext cx="1944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23" y="2627072"/>
            <a:ext cx="1944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8476"/>
            <a:ext cx="1944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6" y="4581128"/>
            <a:ext cx="8817444" cy="7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3" y="1844824"/>
            <a:ext cx="88217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79512" y="188640"/>
            <a:ext cx="871296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Физкультминутка «Весело шагаем»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Дружно, весело шагаем…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магазин мы попадаем…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скакалку…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– часы…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Покупаем от души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Мне ракета так нужна…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Очень важная она…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«Подарки»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426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7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46745"/>
          </a:xfrm>
        </p:spPr>
      </p:pic>
      <p:sp>
        <p:nvSpPr>
          <p:cNvPr id="18" name="TextBox 17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4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2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1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33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9906" y="116632"/>
            <a:ext cx="87849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Дидактическая игра «Магазин игрушек»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3384376" cy="2880320"/>
          </a:xfrm>
        </p:spPr>
      </p:pic>
    </p:spTree>
    <p:extLst>
      <p:ext uri="{BB962C8B-B14F-4D97-AF65-F5344CB8AC3E}">
        <p14:creationId xmlns:p14="http://schemas.microsoft.com/office/powerpoint/2010/main" val="2992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3384376" cy="30243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35283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«Собери по форме»</vt:lpstr>
      <vt:lpstr>Дидактическая игра «Много, мало, поровну на полку»</vt:lpstr>
      <vt:lpstr>Презентация PowerPoint</vt:lpstr>
      <vt:lpstr>Презентация PowerPoint</vt:lpstr>
      <vt:lpstr>Презентация PowerPoint</vt:lpstr>
      <vt:lpstr>Игра «Подарки»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2022-02-19T12:47:17Z</dcterms:created>
  <dcterms:modified xsi:type="dcterms:W3CDTF">2022-02-20T13:31:36Z</dcterms:modified>
</cp:coreProperties>
</file>