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9" r:id="rId2"/>
    <p:sldId id="288" r:id="rId3"/>
    <p:sldId id="287" r:id="rId4"/>
    <p:sldId id="281" r:id="rId5"/>
    <p:sldId id="278" r:id="rId6"/>
    <p:sldId id="265" r:id="rId7"/>
    <p:sldId id="267" r:id="rId8"/>
    <p:sldId id="268" r:id="rId9"/>
    <p:sldId id="269" r:id="rId10"/>
    <p:sldId id="270" r:id="rId11"/>
    <p:sldId id="274" r:id="rId12"/>
    <p:sldId id="258" r:id="rId13"/>
    <p:sldId id="275" r:id="rId14"/>
    <p:sldId id="277" r:id="rId15"/>
    <p:sldId id="285" r:id="rId16"/>
    <p:sldId id="276" r:id="rId17"/>
    <p:sldId id="28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725F1-A680-43B7-9AAE-63B514D6534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789ED-D709-442E-97FD-48CBA59EE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4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D0474-8936-461E-9D57-52BB03257883}" type="slidenum">
              <a:rPr lang="ru-RU"/>
              <a:pPr/>
              <a:t>6</a:t>
            </a:fld>
            <a:endParaRPr lang="ru-RU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03421-3D63-4C2C-B7CF-5D83EB3685EF}" type="slidenum">
              <a:rPr lang="ru-RU"/>
              <a:pPr/>
              <a:t>7</a:t>
            </a:fld>
            <a:endParaRPr lang="ru-RU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CE86B9-7B99-45A0-9553-F9D98803DCB3}" type="slidenum">
              <a:rPr lang="ru-RU"/>
              <a:pPr/>
              <a:t>8</a:t>
            </a:fld>
            <a:endParaRPr lang="ru-RU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b="1"/>
          </a:p>
          <a:p>
            <a:endParaRPr lang="ru-RU" b="1"/>
          </a:p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2479C5-C5C5-4CE2-ABC4-E088D95606E0}" type="slidenum">
              <a:rPr lang="ru-RU"/>
              <a:pPr/>
              <a:t>9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b="1"/>
          </a:p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00CFF-0B68-4820-A3B1-03EF8296E5B5}" type="slidenum">
              <a:rPr lang="ru-RU"/>
              <a:pPr/>
              <a:t>10</a:t>
            </a:fld>
            <a:endParaRPr lang="ru-RU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b="1"/>
          </a:p>
          <a:p>
            <a:r>
              <a:rPr lang="ru-RU"/>
              <a:t> 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789ED-D709-442E-97FD-48CBA59EEE7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027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5F92DE-5A2A-46DB-98FE-EEA396E3D090}" type="slidenum">
              <a:rPr lang="ru-RU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305-8171-43FA-BB17-376553964E7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83BD-5791-4447-845C-9DFBCE381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237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305-8171-43FA-BB17-376553964E7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83BD-5791-4447-845C-9DFBCE381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96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305-8171-43FA-BB17-376553964E7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83BD-5791-4447-845C-9DFBCE381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168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6B72C-3C4D-46D0-9563-2361696F4A7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36404104"/>
      </p:ext>
    </p:extLst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305-8171-43FA-BB17-376553964E7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83BD-5791-4447-845C-9DFBCE381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50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305-8171-43FA-BB17-376553964E7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83BD-5791-4447-845C-9DFBCE381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74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305-8171-43FA-BB17-376553964E7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83BD-5791-4447-845C-9DFBCE381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08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305-8171-43FA-BB17-376553964E7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83BD-5791-4447-845C-9DFBCE381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06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305-8171-43FA-BB17-376553964E7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83BD-5791-4447-845C-9DFBCE381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4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305-8171-43FA-BB17-376553964E7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83BD-5791-4447-845C-9DFBCE381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88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305-8171-43FA-BB17-376553964E7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83BD-5791-4447-845C-9DFBCE381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43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8305-8171-43FA-BB17-376553964E7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83BD-5791-4447-845C-9DFBCE381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04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D8305-8171-43FA-BB17-376553964E7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683BD-5791-4447-845C-9DFBCE381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50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gif"/><Relationship Id="rId5" Type="http://schemas.openxmlformats.org/officeDocument/2006/relationships/image" Target="../media/image15.jpeg"/><Relationship Id="rId4" Type="http://schemas.openxmlformats.org/officeDocument/2006/relationships/image" Target="../media/image1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6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6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alt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668" y="1588"/>
            <a:ext cx="9287668" cy="68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76600" y="26368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687763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 dirty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040063" y="20081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8960" y="1585900"/>
            <a:ext cx="7929586" cy="1571636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</a:rPr>
              <a:t>Пусть всегда найдётся повод </a:t>
            </a:r>
          </a:p>
          <a:p>
            <a:pPr algn="ctr">
              <a:defRPr/>
            </a:pPr>
            <a:r>
              <a:rPr lang="ru-RU" sz="4800" b="1" dirty="0">
                <a:ln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</a:rPr>
              <a:t>для улыбки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687763" y="25130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 dirty="0"/>
          </a:p>
        </p:txBody>
      </p:sp>
      <p:pic>
        <p:nvPicPr>
          <p:cNvPr id="2058" name="Picture 4" descr="http://gif5gif.ucoz.ru/_ph/12/65872241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043" y="1519906"/>
            <a:ext cx="2712839" cy="2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335463" y="56086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 dirty="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687763" y="56816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975100" y="58245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239544"/>
            <a:ext cx="8001056" cy="989656"/>
          </a:xfrm>
          <a:prstGeom prst="rect">
            <a:avLst/>
          </a:prstGeom>
          <a:noFill/>
        </p:spPr>
        <p:txBody>
          <a:bodyPr>
            <a:prstTxWarp prst="textInflateBottom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pitchFamily="34" charset="0"/>
              </a:rPr>
              <a:t>Удачи на уроке!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71913" y="5573832"/>
            <a:ext cx="4846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Презентацию разработала учитель начальных классов </a:t>
            </a:r>
            <a:r>
              <a:rPr lang="ru-RU" smtClean="0"/>
              <a:t>МОУ </a:t>
            </a:r>
            <a:r>
              <a:rPr lang="ru-RU" smtClean="0"/>
              <a:t>«СОШ </a:t>
            </a:r>
            <a:r>
              <a:rPr lang="ru-RU"/>
              <a:t>№</a:t>
            </a:r>
            <a:r>
              <a:rPr lang="ru-RU" smtClean="0"/>
              <a:t>4» </a:t>
            </a:r>
            <a:r>
              <a:rPr lang="ru-RU" dirty="0" smtClean="0"/>
              <a:t>города Ржева Тверской области </a:t>
            </a:r>
            <a:r>
              <a:rPr lang="ru-RU" dirty="0"/>
              <a:t> </a:t>
            </a:r>
            <a:r>
              <a:rPr lang="ru-RU" dirty="0" err="1" smtClean="0"/>
              <a:t>Лобзовой</a:t>
            </a:r>
            <a:r>
              <a:rPr lang="ru-RU" dirty="0" smtClean="0"/>
              <a:t> Татьяной Ивановной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1697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reeform 2"/>
          <p:cNvSpPr>
            <a:spLocks/>
          </p:cNvSpPr>
          <p:nvPr/>
        </p:nvSpPr>
        <p:spPr bwMode="auto">
          <a:xfrm rot="371466">
            <a:off x="7548563" y="5103813"/>
            <a:ext cx="414337" cy="417512"/>
          </a:xfrm>
          <a:custGeom>
            <a:avLst/>
            <a:gdLst/>
            <a:ahLst/>
            <a:cxnLst>
              <a:cxn ang="0">
                <a:pos x="0" y="334"/>
              </a:cxn>
              <a:cxn ang="0">
                <a:pos x="197" y="0"/>
              </a:cxn>
              <a:cxn ang="0">
                <a:pos x="265" y="8"/>
              </a:cxn>
              <a:cxn ang="0">
                <a:pos x="91" y="326"/>
              </a:cxn>
              <a:cxn ang="0">
                <a:pos x="0" y="334"/>
              </a:cxn>
            </a:cxnLst>
            <a:rect l="0" t="0" r="r" b="b"/>
            <a:pathLst>
              <a:path w="265" h="334">
                <a:moveTo>
                  <a:pt x="0" y="334"/>
                </a:moveTo>
                <a:lnTo>
                  <a:pt x="197" y="0"/>
                </a:lnTo>
                <a:lnTo>
                  <a:pt x="265" y="8"/>
                </a:lnTo>
                <a:lnTo>
                  <a:pt x="91" y="326"/>
                </a:lnTo>
                <a:lnTo>
                  <a:pt x="0" y="334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12700" cap="flat" cmpd="sng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0835" name="Freeform 3"/>
          <p:cNvSpPr>
            <a:spLocks/>
          </p:cNvSpPr>
          <p:nvPr/>
        </p:nvSpPr>
        <p:spPr bwMode="auto">
          <a:xfrm rot="371466">
            <a:off x="7810500" y="5114925"/>
            <a:ext cx="414338" cy="415925"/>
          </a:xfrm>
          <a:custGeom>
            <a:avLst/>
            <a:gdLst/>
            <a:ahLst/>
            <a:cxnLst>
              <a:cxn ang="0">
                <a:pos x="0" y="334"/>
              </a:cxn>
              <a:cxn ang="0">
                <a:pos x="197" y="0"/>
              </a:cxn>
              <a:cxn ang="0">
                <a:pos x="265" y="8"/>
              </a:cxn>
              <a:cxn ang="0">
                <a:pos x="91" y="326"/>
              </a:cxn>
              <a:cxn ang="0">
                <a:pos x="0" y="334"/>
              </a:cxn>
            </a:cxnLst>
            <a:rect l="0" t="0" r="r" b="b"/>
            <a:pathLst>
              <a:path w="265" h="334">
                <a:moveTo>
                  <a:pt x="0" y="334"/>
                </a:moveTo>
                <a:lnTo>
                  <a:pt x="197" y="0"/>
                </a:lnTo>
                <a:lnTo>
                  <a:pt x="265" y="8"/>
                </a:lnTo>
                <a:lnTo>
                  <a:pt x="91" y="326"/>
                </a:lnTo>
                <a:lnTo>
                  <a:pt x="0" y="334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12700" cap="flat" cmpd="sng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0836" name="Freeform 4"/>
          <p:cNvSpPr>
            <a:spLocks/>
          </p:cNvSpPr>
          <p:nvPr/>
        </p:nvSpPr>
        <p:spPr bwMode="auto">
          <a:xfrm rot="371466">
            <a:off x="8105775" y="5116513"/>
            <a:ext cx="414338" cy="417512"/>
          </a:xfrm>
          <a:custGeom>
            <a:avLst/>
            <a:gdLst/>
            <a:ahLst/>
            <a:cxnLst>
              <a:cxn ang="0">
                <a:pos x="0" y="334"/>
              </a:cxn>
              <a:cxn ang="0">
                <a:pos x="197" y="0"/>
              </a:cxn>
              <a:cxn ang="0">
                <a:pos x="265" y="8"/>
              </a:cxn>
              <a:cxn ang="0">
                <a:pos x="91" y="326"/>
              </a:cxn>
              <a:cxn ang="0">
                <a:pos x="0" y="334"/>
              </a:cxn>
            </a:cxnLst>
            <a:rect l="0" t="0" r="r" b="b"/>
            <a:pathLst>
              <a:path w="265" h="334">
                <a:moveTo>
                  <a:pt x="0" y="334"/>
                </a:moveTo>
                <a:lnTo>
                  <a:pt x="197" y="0"/>
                </a:lnTo>
                <a:lnTo>
                  <a:pt x="265" y="8"/>
                </a:lnTo>
                <a:lnTo>
                  <a:pt x="91" y="326"/>
                </a:lnTo>
                <a:lnTo>
                  <a:pt x="0" y="334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12700" cap="flat" cmpd="sng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0837" name="Freeform 5"/>
          <p:cNvSpPr>
            <a:spLocks/>
          </p:cNvSpPr>
          <p:nvPr/>
        </p:nvSpPr>
        <p:spPr bwMode="auto">
          <a:xfrm rot="371466">
            <a:off x="8415338" y="5132388"/>
            <a:ext cx="412750" cy="415925"/>
          </a:xfrm>
          <a:custGeom>
            <a:avLst/>
            <a:gdLst/>
            <a:ahLst/>
            <a:cxnLst>
              <a:cxn ang="0">
                <a:pos x="0" y="334"/>
              </a:cxn>
              <a:cxn ang="0">
                <a:pos x="197" y="0"/>
              </a:cxn>
              <a:cxn ang="0">
                <a:pos x="265" y="8"/>
              </a:cxn>
              <a:cxn ang="0">
                <a:pos x="91" y="326"/>
              </a:cxn>
              <a:cxn ang="0">
                <a:pos x="0" y="334"/>
              </a:cxn>
            </a:cxnLst>
            <a:rect l="0" t="0" r="r" b="b"/>
            <a:pathLst>
              <a:path w="265" h="334">
                <a:moveTo>
                  <a:pt x="0" y="334"/>
                </a:moveTo>
                <a:lnTo>
                  <a:pt x="197" y="0"/>
                </a:lnTo>
                <a:lnTo>
                  <a:pt x="265" y="8"/>
                </a:lnTo>
                <a:lnTo>
                  <a:pt x="91" y="326"/>
                </a:lnTo>
                <a:lnTo>
                  <a:pt x="0" y="334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12700" cap="flat" cmpd="sng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0838" name="Freeform 6"/>
          <p:cNvSpPr>
            <a:spLocks/>
          </p:cNvSpPr>
          <p:nvPr/>
        </p:nvSpPr>
        <p:spPr bwMode="auto">
          <a:xfrm rot="371466">
            <a:off x="8724900" y="5127625"/>
            <a:ext cx="412750" cy="417513"/>
          </a:xfrm>
          <a:custGeom>
            <a:avLst/>
            <a:gdLst/>
            <a:ahLst/>
            <a:cxnLst>
              <a:cxn ang="0">
                <a:pos x="0" y="334"/>
              </a:cxn>
              <a:cxn ang="0">
                <a:pos x="197" y="0"/>
              </a:cxn>
              <a:cxn ang="0">
                <a:pos x="265" y="8"/>
              </a:cxn>
              <a:cxn ang="0">
                <a:pos x="91" y="326"/>
              </a:cxn>
              <a:cxn ang="0">
                <a:pos x="0" y="334"/>
              </a:cxn>
            </a:cxnLst>
            <a:rect l="0" t="0" r="r" b="b"/>
            <a:pathLst>
              <a:path w="265" h="334">
                <a:moveTo>
                  <a:pt x="0" y="334"/>
                </a:moveTo>
                <a:lnTo>
                  <a:pt x="197" y="0"/>
                </a:lnTo>
                <a:lnTo>
                  <a:pt x="265" y="8"/>
                </a:lnTo>
                <a:lnTo>
                  <a:pt x="91" y="326"/>
                </a:lnTo>
                <a:lnTo>
                  <a:pt x="0" y="334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12700" cap="flat" cmpd="sng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0839" name="Freeform 7"/>
          <p:cNvSpPr>
            <a:spLocks/>
          </p:cNvSpPr>
          <p:nvPr/>
        </p:nvSpPr>
        <p:spPr bwMode="auto">
          <a:xfrm rot="371466">
            <a:off x="1630363" y="4727575"/>
            <a:ext cx="414337" cy="417513"/>
          </a:xfrm>
          <a:custGeom>
            <a:avLst/>
            <a:gdLst/>
            <a:ahLst/>
            <a:cxnLst>
              <a:cxn ang="0">
                <a:pos x="0" y="334"/>
              </a:cxn>
              <a:cxn ang="0">
                <a:pos x="197" y="0"/>
              </a:cxn>
              <a:cxn ang="0">
                <a:pos x="265" y="8"/>
              </a:cxn>
              <a:cxn ang="0">
                <a:pos x="91" y="326"/>
              </a:cxn>
              <a:cxn ang="0">
                <a:pos x="0" y="334"/>
              </a:cxn>
            </a:cxnLst>
            <a:rect l="0" t="0" r="r" b="b"/>
            <a:pathLst>
              <a:path w="265" h="334">
                <a:moveTo>
                  <a:pt x="0" y="334"/>
                </a:moveTo>
                <a:lnTo>
                  <a:pt x="197" y="0"/>
                </a:lnTo>
                <a:lnTo>
                  <a:pt x="265" y="8"/>
                </a:lnTo>
                <a:lnTo>
                  <a:pt x="91" y="326"/>
                </a:lnTo>
                <a:lnTo>
                  <a:pt x="0" y="334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12700" cap="flat" cmpd="sng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0840" name="Freeform 8"/>
          <p:cNvSpPr>
            <a:spLocks/>
          </p:cNvSpPr>
          <p:nvPr/>
        </p:nvSpPr>
        <p:spPr bwMode="auto">
          <a:xfrm rot="371466">
            <a:off x="144463" y="4554538"/>
            <a:ext cx="414337" cy="417512"/>
          </a:xfrm>
          <a:custGeom>
            <a:avLst/>
            <a:gdLst/>
            <a:ahLst/>
            <a:cxnLst>
              <a:cxn ang="0">
                <a:pos x="0" y="334"/>
              </a:cxn>
              <a:cxn ang="0">
                <a:pos x="197" y="0"/>
              </a:cxn>
              <a:cxn ang="0">
                <a:pos x="265" y="8"/>
              </a:cxn>
              <a:cxn ang="0">
                <a:pos x="91" y="326"/>
              </a:cxn>
              <a:cxn ang="0">
                <a:pos x="0" y="334"/>
              </a:cxn>
            </a:cxnLst>
            <a:rect l="0" t="0" r="r" b="b"/>
            <a:pathLst>
              <a:path w="265" h="334">
                <a:moveTo>
                  <a:pt x="0" y="334"/>
                </a:moveTo>
                <a:lnTo>
                  <a:pt x="197" y="0"/>
                </a:lnTo>
                <a:lnTo>
                  <a:pt x="265" y="8"/>
                </a:lnTo>
                <a:lnTo>
                  <a:pt x="91" y="326"/>
                </a:lnTo>
                <a:lnTo>
                  <a:pt x="0" y="33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CC6600"/>
              </a:gs>
              <a:gs pos="100000">
                <a:schemeClr val="bg1"/>
              </a:gs>
            </a:gsLst>
            <a:lin ang="18900000" scaled="1"/>
          </a:gradFill>
          <a:ln w="12700" cap="flat" cmpd="sng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0841" name="Freeform 9"/>
          <p:cNvSpPr>
            <a:spLocks/>
          </p:cNvSpPr>
          <p:nvPr/>
        </p:nvSpPr>
        <p:spPr bwMode="auto">
          <a:xfrm rot="371466">
            <a:off x="427038" y="4584700"/>
            <a:ext cx="414337" cy="417513"/>
          </a:xfrm>
          <a:custGeom>
            <a:avLst/>
            <a:gdLst/>
            <a:ahLst/>
            <a:cxnLst>
              <a:cxn ang="0">
                <a:pos x="0" y="334"/>
              </a:cxn>
              <a:cxn ang="0">
                <a:pos x="197" y="0"/>
              </a:cxn>
              <a:cxn ang="0">
                <a:pos x="265" y="8"/>
              </a:cxn>
              <a:cxn ang="0">
                <a:pos x="91" y="326"/>
              </a:cxn>
              <a:cxn ang="0">
                <a:pos x="0" y="334"/>
              </a:cxn>
            </a:cxnLst>
            <a:rect l="0" t="0" r="r" b="b"/>
            <a:pathLst>
              <a:path w="265" h="334">
                <a:moveTo>
                  <a:pt x="0" y="334"/>
                </a:moveTo>
                <a:lnTo>
                  <a:pt x="197" y="0"/>
                </a:lnTo>
                <a:lnTo>
                  <a:pt x="265" y="8"/>
                </a:lnTo>
                <a:lnTo>
                  <a:pt x="91" y="326"/>
                </a:lnTo>
                <a:lnTo>
                  <a:pt x="0" y="33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CC6600"/>
              </a:gs>
              <a:gs pos="100000">
                <a:schemeClr val="bg1"/>
              </a:gs>
            </a:gsLst>
            <a:lin ang="18900000" scaled="1"/>
          </a:gradFill>
          <a:ln w="12700" cap="flat" cmpd="sng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0842" name="Freeform 10"/>
          <p:cNvSpPr>
            <a:spLocks/>
          </p:cNvSpPr>
          <p:nvPr/>
        </p:nvSpPr>
        <p:spPr bwMode="auto">
          <a:xfrm rot="371466">
            <a:off x="779463" y="4622800"/>
            <a:ext cx="414337" cy="417513"/>
          </a:xfrm>
          <a:custGeom>
            <a:avLst/>
            <a:gdLst/>
            <a:ahLst/>
            <a:cxnLst>
              <a:cxn ang="0">
                <a:pos x="0" y="334"/>
              </a:cxn>
              <a:cxn ang="0">
                <a:pos x="197" y="0"/>
              </a:cxn>
              <a:cxn ang="0">
                <a:pos x="265" y="8"/>
              </a:cxn>
              <a:cxn ang="0">
                <a:pos x="91" y="326"/>
              </a:cxn>
              <a:cxn ang="0">
                <a:pos x="0" y="334"/>
              </a:cxn>
            </a:cxnLst>
            <a:rect l="0" t="0" r="r" b="b"/>
            <a:pathLst>
              <a:path w="265" h="334">
                <a:moveTo>
                  <a:pt x="0" y="334"/>
                </a:moveTo>
                <a:lnTo>
                  <a:pt x="197" y="0"/>
                </a:lnTo>
                <a:lnTo>
                  <a:pt x="265" y="8"/>
                </a:lnTo>
                <a:lnTo>
                  <a:pt x="91" y="326"/>
                </a:lnTo>
                <a:lnTo>
                  <a:pt x="0" y="33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CC6600"/>
              </a:gs>
              <a:gs pos="100000">
                <a:schemeClr val="bg1"/>
              </a:gs>
            </a:gsLst>
            <a:lin ang="18900000" scaled="1"/>
          </a:gradFill>
          <a:ln w="12700" cap="flat" cmpd="sng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 rot="371466">
            <a:off x="1120775" y="4767263"/>
            <a:ext cx="6570663" cy="644525"/>
            <a:chOff x="-23" y="2840"/>
            <a:chExt cx="4211" cy="516"/>
          </a:xfrm>
        </p:grpSpPr>
        <p:sp>
          <p:nvSpPr>
            <p:cNvPr id="120844" name="Freeform 12"/>
            <p:cNvSpPr>
              <a:spLocks/>
            </p:cNvSpPr>
            <p:nvPr/>
          </p:nvSpPr>
          <p:spPr bwMode="auto">
            <a:xfrm>
              <a:off x="149" y="3039"/>
              <a:ext cx="282" cy="300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45" name="Freeform 13"/>
            <p:cNvSpPr>
              <a:spLocks/>
            </p:cNvSpPr>
            <p:nvPr/>
          </p:nvSpPr>
          <p:spPr bwMode="auto">
            <a:xfrm>
              <a:off x="521" y="3022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46" name="Freeform 14"/>
            <p:cNvSpPr>
              <a:spLocks/>
            </p:cNvSpPr>
            <p:nvPr/>
          </p:nvSpPr>
          <p:spPr bwMode="auto">
            <a:xfrm>
              <a:off x="748" y="3022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47" name="Freeform 15"/>
            <p:cNvSpPr>
              <a:spLocks/>
            </p:cNvSpPr>
            <p:nvPr/>
          </p:nvSpPr>
          <p:spPr bwMode="auto">
            <a:xfrm>
              <a:off x="975" y="3005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48" name="Freeform 16"/>
            <p:cNvSpPr>
              <a:spLocks/>
            </p:cNvSpPr>
            <p:nvPr/>
          </p:nvSpPr>
          <p:spPr bwMode="auto">
            <a:xfrm>
              <a:off x="1202" y="2960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49" name="Freeform 17"/>
            <p:cNvSpPr>
              <a:spLocks/>
            </p:cNvSpPr>
            <p:nvPr/>
          </p:nvSpPr>
          <p:spPr bwMode="auto">
            <a:xfrm>
              <a:off x="1383" y="2960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50" name="Freeform 18"/>
            <p:cNvSpPr>
              <a:spLocks/>
            </p:cNvSpPr>
            <p:nvPr/>
          </p:nvSpPr>
          <p:spPr bwMode="auto">
            <a:xfrm>
              <a:off x="1610" y="2931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51" name="Freeform 19"/>
            <p:cNvSpPr>
              <a:spLocks/>
            </p:cNvSpPr>
            <p:nvPr/>
          </p:nvSpPr>
          <p:spPr bwMode="auto">
            <a:xfrm>
              <a:off x="1791" y="2931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52" name="Freeform 20"/>
            <p:cNvSpPr>
              <a:spLocks/>
            </p:cNvSpPr>
            <p:nvPr/>
          </p:nvSpPr>
          <p:spPr bwMode="auto">
            <a:xfrm>
              <a:off x="2018" y="2915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53" name="Freeform 21"/>
            <p:cNvSpPr>
              <a:spLocks/>
            </p:cNvSpPr>
            <p:nvPr/>
          </p:nvSpPr>
          <p:spPr bwMode="auto">
            <a:xfrm>
              <a:off x="2200" y="2915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54" name="Freeform 22"/>
            <p:cNvSpPr>
              <a:spLocks/>
            </p:cNvSpPr>
            <p:nvPr/>
          </p:nvSpPr>
          <p:spPr bwMode="auto">
            <a:xfrm>
              <a:off x="2472" y="2886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55" name="Freeform 23"/>
            <p:cNvSpPr>
              <a:spLocks/>
            </p:cNvSpPr>
            <p:nvPr/>
          </p:nvSpPr>
          <p:spPr bwMode="auto">
            <a:xfrm>
              <a:off x="2653" y="2886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56" name="Freeform 24"/>
            <p:cNvSpPr>
              <a:spLocks/>
            </p:cNvSpPr>
            <p:nvPr/>
          </p:nvSpPr>
          <p:spPr bwMode="auto">
            <a:xfrm>
              <a:off x="2835" y="2869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57" name="Freeform 25"/>
            <p:cNvSpPr>
              <a:spLocks/>
            </p:cNvSpPr>
            <p:nvPr/>
          </p:nvSpPr>
          <p:spPr bwMode="auto">
            <a:xfrm>
              <a:off x="3016" y="2886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58" name="Freeform 26"/>
            <p:cNvSpPr>
              <a:spLocks/>
            </p:cNvSpPr>
            <p:nvPr/>
          </p:nvSpPr>
          <p:spPr bwMode="auto">
            <a:xfrm>
              <a:off x="3198" y="2869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59" name="Freeform 27"/>
            <p:cNvSpPr>
              <a:spLocks/>
            </p:cNvSpPr>
            <p:nvPr/>
          </p:nvSpPr>
          <p:spPr bwMode="auto">
            <a:xfrm>
              <a:off x="3379" y="2840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60" name="Freeform 28"/>
            <p:cNvSpPr>
              <a:spLocks/>
            </p:cNvSpPr>
            <p:nvPr/>
          </p:nvSpPr>
          <p:spPr bwMode="auto">
            <a:xfrm>
              <a:off x="3560" y="2840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61" name="Freeform 29"/>
            <p:cNvSpPr>
              <a:spLocks/>
            </p:cNvSpPr>
            <p:nvPr/>
          </p:nvSpPr>
          <p:spPr bwMode="auto">
            <a:xfrm>
              <a:off x="3742" y="2840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62" name="Freeform 30"/>
            <p:cNvSpPr>
              <a:spLocks/>
            </p:cNvSpPr>
            <p:nvPr/>
          </p:nvSpPr>
          <p:spPr bwMode="auto">
            <a:xfrm>
              <a:off x="3923" y="2840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0863" name="Freeform 31"/>
            <p:cNvSpPr>
              <a:spLocks/>
            </p:cNvSpPr>
            <p:nvPr/>
          </p:nvSpPr>
          <p:spPr bwMode="auto">
            <a:xfrm>
              <a:off x="-23" y="3022"/>
              <a:ext cx="265" cy="334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20864" name="Line 32"/>
          <p:cNvSpPr>
            <a:spLocks noChangeShapeType="1"/>
          </p:cNvSpPr>
          <p:nvPr/>
        </p:nvSpPr>
        <p:spPr bwMode="auto">
          <a:xfrm rot="371466" flipH="1">
            <a:off x="0" y="4840288"/>
            <a:ext cx="9129713" cy="3968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0865" name="Line 33"/>
          <p:cNvSpPr>
            <a:spLocks noChangeShapeType="1"/>
          </p:cNvSpPr>
          <p:nvPr/>
        </p:nvSpPr>
        <p:spPr bwMode="auto">
          <a:xfrm rot="371466" flipH="1">
            <a:off x="57150" y="4956175"/>
            <a:ext cx="9059863" cy="3968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0866" name="Text Box 34"/>
          <p:cNvSpPr txBox="1">
            <a:spLocks noChangeArrowheads="1"/>
          </p:cNvSpPr>
          <p:nvPr/>
        </p:nvSpPr>
        <p:spPr bwMode="auto">
          <a:xfrm>
            <a:off x="62168" y="111125"/>
            <a:ext cx="8991471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между станциями 550 км. За сколько времени поезд пройдёт это расстояние, если его скорость 110 км/ч? </a:t>
            </a: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125413" y="2695575"/>
            <a:ext cx="2238375" cy="841375"/>
            <a:chOff x="79" y="1698"/>
            <a:chExt cx="1410" cy="530"/>
          </a:xfrm>
        </p:grpSpPr>
        <p:sp>
          <p:nvSpPr>
            <p:cNvPr id="120868" name="Rectangle 36"/>
            <p:cNvSpPr>
              <a:spLocks noChangeArrowheads="1"/>
            </p:cNvSpPr>
            <p:nvPr/>
          </p:nvSpPr>
          <p:spPr bwMode="auto">
            <a:xfrm rot="211689">
              <a:off x="79" y="1698"/>
              <a:ext cx="1410" cy="519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000" b="1" i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pitchFamily="34" charset="0"/>
                </a:rPr>
                <a:t>110 км/ч</a:t>
              </a:r>
              <a:r>
                <a:rPr lang="ru-RU" sz="4800" b="1">
                  <a:latin typeface="Times New Roman" pitchFamily="18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120869" name="Line 37"/>
            <p:cNvSpPr>
              <a:spLocks noChangeShapeType="1"/>
            </p:cNvSpPr>
            <p:nvPr/>
          </p:nvSpPr>
          <p:spPr bwMode="auto">
            <a:xfrm>
              <a:off x="232" y="2156"/>
              <a:ext cx="972" cy="7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0872" name="Rectangle 40"/>
          <p:cNvSpPr>
            <a:spLocks noChangeArrowheads="1"/>
          </p:cNvSpPr>
          <p:nvPr/>
        </p:nvSpPr>
        <p:spPr bwMode="auto">
          <a:xfrm rot="276304">
            <a:off x="3059113" y="5805488"/>
            <a:ext cx="2590800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   </a:t>
            </a:r>
            <a:r>
              <a:rPr lang="ru-RU" sz="4400" b="1" i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550 км</a:t>
            </a: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 rot="214580">
            <a:off x="198114" y="4184947"/>
            <a:ext cx="2590800" cy="762000"/>
            <a:chOff x="3339" y="1152"/>
            <a:chExt cx="2277" cy="672"/>
          </a:xfrm>
        </p:grpSpPr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4365" y="1528"/>
              <a:ext cx="103" cy="146"/>
              <a:chOff x="0" y="2496"/>
              <a:chExt cx="304" cy="285"/>
            </a:xfrm>
          </p:grpSpPr>
          <p:sp>
            <p:nvSpPr>
              <p:cNvPr id="120875" name="Line 43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876" name="Freeform 44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0"/>
                  </a:cxn>
                  <a:cxn ang="0">
                    <a:pos x="18" y="18"/>
                  </a:cxn>
                  <a:cxn ang="0">
                    <a:pos x="0" y="18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54" y="0"/>
                  </a:cxn>
                  <a:cxn ang="0">
                    <a:pos x="54" y="18"/>
                  </a:cxn>
                  <a:cxn ang="0">
                    <a:pos x="36" y="18"/>
                  </a:cxn>
                  <a:cxn ang="0">
                    <a:pos x="36" y="0"/>
                  </a:cxn>
                  <a:cxn ang="0">
                    <a:pos x="72" y="0"/>
                  </a:cxn>
                  <a:cxn ang="0">
                    <a:pos x="90" y="0"/>
                  </a:cxn>
                  <a:cxn ang="0">
                    <a:pos x="90" y="18"/>
                  </a:cxn>
                  <a:cxn ang="0">
                    <a:pos x="72" y="18"/>
                  </a:cxn>
                  <a:cxn ang="0">
                    <a:pos x="72" y="0"/>
                  </a:cxn>
                  <a:cxn ang="0">
                    <a:pos x="108" y="0"/>
                  </a:cxn>
                  <a:cxn ang="0">
                    <a:pos x="126" y="0"/>
                  </a:cxn>
                  <a:cxn ang="0">
                    <a:pos x="126" y="18"/>
                  </a:cxn>
                  <a:cxn ang="0">
                    <a:pos x="108" y="18"/>
                  </a:cxn>
                  <a:cxn ang="0">
                    <a:pos x="108" y="0"/>
                  </a:cxn>
                  <a:cxn ang="0">
                    <a:pos x="144" y="0"/>
                  </a:cxn>
                  <a:cxn ang="0">
                    <a:pos x="162" y="0"/>
                  </a:cxn>
                  <a:cxn ang="0">
                    <a:pos x="162" y="18"/>
                  </a:cxn>
                  <a:cxn ang="0">
                    <a:pos x="144" y="18"/>
                  </a:cxn>
                  <a:cxn ang="0">
                    <a:pos x="144" y="0"/>
                  </a:cxn>
                  <a:cxn ang="0">
                    <a:pos x="180" y="0"/>
                  </a:cxn>
                  <a:cxn ang="0">
                    <a:pos x="190" y="0"/>
                  </a:cxn>
                  <a:cxn ang="0">
                    <a:pos x="190" y="18"/>
                  </a:cxn>
                  <a:cxn ang="0">
                    <a:pos x="180" y="18"/>
                  </a:cxn>
                  <a:cxn ang="0">
                    <a:pos x="180" y="0"/>
                  </a:cxn>
                </a:cxnLst>
                <a:rect l="0" t="0" r="r" b="b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3339" y="1528"/>
              <a:ext cx="151" cy="146"/>
              <a:chOff x="0" y="2496"/>
              <a:chExt cx="304" cy="285"/>
            </a:xfrm>
          </p:grpSpPr>
          <p:sp>
            <p:nvSpPr>
              <p:cNvPr id="120878" name="Line 46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879" name="Freeform 47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0"/>
                  </a:cxn>
                  <a:cxn ang="0">
                    <a:pos x="18" y="18"/>
                  </a:cxn>
                  <a:cxn ang="0">
                    <a:pos x="0" y="18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54" y="0"/>
                  </a:cxn>
                  <a:cxn ang="0">
                    <a:pos x="54" y="18"/>
                  </a:cxn>
                  <a:cxn ang="0">
                    <a:pos x="36" y="18"/>
                  </a:cxn>
                  <a:cxn ang="0">
                    <a:pos x="36" y="0"/>
                  </a:cxn>
                  <a:cxn ang="0">
                    <a:pos x="72" y="0"/>
                  </a:cxn>
                  <a:cxn ang="0">
                    <a:pos x="90" y="0"/>
                  </a:cxn>
                  <a:cxn ang="0">
                    <a:pos x="90" y="18"/>
                  </a:cxn>
                  <a:cxn ang="0">
                    <a:pos x="72" y="18"/>
                  </a:cxn>
                  <a:cxn ang="0">
                    <a:pos x="72" y="0"/>
                  </a:cxn>
                  <a:cxn ang="0">
                    <a:pos x="108" y="0"/>
                  </a:cxn>
                  <a:cxn ang="0">
                    <a:pos x="126" y="0"/>
                  </a:cxn>
                  <a:cxn ang="0">
                    <a:pos x="126" y="18"/>
                  </a:cxn>
                  <a:cxn ang="0">
                    <a:pos x="108" y="18"/>
                  </a:cxn>
                  <a:cxn ang="0">
                    <a:pos x="108" y="0"/>
                  </a:cxn>
                  <a:cxn ang="0">
                    <a:pos x="144" y="0"/>
                  </a:cxn>
                  <a:cxn ang="0">
                    <a:pos x="162" y="0"/>
                  </a:cxn>
                  <a:cxn ang="0">
                    <a:pos x="162" y="18"/>
                  </a:cxn>
                  <a:cxn ang="0">
                    <a:pos x="144" y="18"/>
                  </a:cxn>
                  <a:cxn ang="0">
                    <a:pos x="144" y="0"/>
                  </a:cxn>
                  <a:cxn ang="0">
                    <a:pos x="180" y="0"/>
                  </a:cxn>
                  <a:cxn ang="0">
                    <a:pos x="190" y="0"/>
                  </a:cxn>
                  <a:cxn ang="0">
                    <a:pos x="190" y="18"/>
                  </a:cxn>
                  <a:cxn ang="0">
                    <a:pos x="180" y="18"/>
                  </a:cxn>
                  <a:cxn ang="0">
                    <a:pos x="180" y="0"/>
                  </a:cxn>
                </a:cxnLst>
                <a:rect l="0" t="0" r="r" b="b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48"/>
            <p:cNvGrpSpPr>
              <a:grpSpLocks/>
            </p:cNvGrpSpPr>
            <p:nvPr/>
          </p:nvGrpSpPr>
          <p:grpSpPr bwMode="auto">
            <a:xfrm>
              <a:off x="3363" y="1231"/>
              <a:ext cx="1013" cy="593"/>
              <a:chOff x="0" y="1920"/>
              <a:chExt cx="2038" cy="1152"/>
            </a:xfrm>
          </p:grpSpPr>
          <p:grpSp>
            <p:nvGrpSpPr>
              <p:cNvPr id="8" name="Group 49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9" name="Group 50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10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20884" name="Oval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0885" name="Oval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20887" name="Oval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0888" name="Oval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" name="Group 57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20890" name="Freeform 58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0891" name="Freeform 59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3" name="Group 60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14" name="Group 61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15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20895" name="Oval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0896" name="Oval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0898" name="Oval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0899" name="Oval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7" name="Group 68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20901" name="Freeform 6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0902" name="Freeform 7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8" name="Group 71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19" name="Group 72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120905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0906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" name="Group 75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20908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0909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1" name="Group 78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20911" name="Freeform 79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12" name="Freeform 80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" name="Group 81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120914" name="Oval 82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15" name="Oval 83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3" name="Group 84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20917" name="Oval 85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18" name="Oval 86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" name="Group 87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120920" name="Oval 88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21" name="Oval 89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5" name="Group 90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20923" name="Oval 91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24" name="Oval 92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6" name="Group 93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20926" name="Freeform 94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27" name="Freeform 95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59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59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" name="Group 96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28" name="Group 97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120930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0931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9" name="Group 100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20933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0934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0" name="Group 103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20936" name="Freeform 104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37" name="Freeform 105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1" name="Group 106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120939" name="Oval 107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40" name="Oval 108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0832" name="Group 109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20942" name="Oval 110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43" name="Oval 111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0833" name="Group 112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120945" name="Oval 113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46" name="Oval 114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0843" name="Group 115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20948" name="Oval 116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49" name="Oval 117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0867" name="Group 118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20951" name="Freeform 119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52" name="Freeform 120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/>
                  <a:ahLst/>
                  <a:cxnLst>
                    <a:cxn ang="0">
                      <a:pos x="123" y="68"/>
                    </a:cxn>
                    <a:cxn ang="0">
                      <a:pos x="72" y="66"/>
                    </a:cxn>
                    <a:cxn ang="0">
                      <a:pos x="118" y="42"/>
                    </a:cxn>
                    <a:cxn ang="0">
                      <a:pos x="71" y="62"/>
                    </a:cxn>
                    <a:cxn ang="0">
                      <a:pos x="105" y="20"/>
                    </a:cxn>
                    <a:cxn ang="0">
                      <a:pos x="68" y="58"/>
                    </a:cxn>
                    <a:cxn ang="0">
                      <a:pos x="85" y="5"/>
                    </a:cxn>
                    <a:cxn ang="0">
                      <a:pos x="64" y="56"/>
                    </a:cxn>
                    <a:cxn ang="0">
                      <a:pos x="62" y="0"/>
                    </a:cxn>
                    <a:cxn ang="0">
                      <a:pos x="60" y="56"/>
                    </a:cxn>
                    <a:cxn ang="0">
                      <a:pos x="38" y="5"/>
                    </a:cxn>
                    <a:cxn ang="0">
                      <a:pos x="56" y="58"/>
                    </a:cxn>
                    <a:cxn ang="0">
                      <a:pos x="18" y="20"/>
                    </a:cxn>
                    <a:cxn ang="0">
                      <a:pos x="53" y="62"/>
                    </a:cxn>
                    <a:cxn ang="0">
                      <a:pos x="5" y="42"/>
                    </a:cxn>
                    <a:cxn ang="0">
                      <a:pos x="51" y="66"/>
                    </a:cxn>
                    <a:cxn ang="0">
                      <a:pos x="0" y="68"/>
                    </a:cxn>
                    <a:cxn ang="0">
                      <a:pos x="51" y="71"/>
                    </a:cxn>
                    <a:cxn ang="0">
                      <a:pos x="5" y="94"/>
                    </a:cxn>
                    <a:cxn ang="0">
                      <a:pos x="53" y="75"/>
                    </a:cxn>
                    <a:cxn ang="0">
                      <a:pos x="18" y="116"/>
                    </a:cxn>
                    <a:cxn ang="0">
                      <a:pos x="56" y="78"/>
                    </a:cxn>
                    <a:cxn ang="0">
                      <a:pos x="38" y="131"/>
                    </a:cxn>
                    <a:cxn ang="0">
                      <a:pos x="60" y="80"/>
                    </a:cxn>
                    <a:cxn ang="0">
                      <a:pos x="62" y="136"/>
                    </a:cxn>
                    <a:cxn ang="0">
                      <a:pos x="64" y="80"/>
                    </a:cxn>
                    <a:cxn ang="0">
                      <a:pos x="85" y="131"/>
                    </a:cxn>
                    <a:cxn ang="0">
                      <a:pos x="68" y="78"/>
                    </a:cxn>
                    <a:cxn ang="0">
                      <a:pos x="105" y="116"/>
                    </a:cxn>
                    <a:cxn ang="0">
                      <a:pos x="71" y="75"/>
                    </a:cxn>
                    <a:cxn ang="0">
                      <a:pos x="118" y="94"/>
                    </a:cxn>
                    <a:cxn ang="0">
                      <a:pos x="72" y="71"/>
                    </a:cxn>
                    <a:cxn ang="0">
                      <a:pos x="123" y="68"/>
                    </a:cxn>
                  </a:cxnLst>
                  <a:rect l="0" t="0" r="r" b="b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0953" name="Freeform 121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0873" name="Group 122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120955" name="Line 123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0956" name="Freeform 124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0957" name="Freeform 125"/>
              <p:cNvSpPr>
                <a:spLocks/>
              </p:cNvSpPr>
              <p:nvPr/>
            </p:nvSpPr>
            <p:spPr bwMode="auto">
              <a:xfrm>
                <a:off x="256" y="2040"/>
                <a:ext cx="1782" cy="792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105" y="0"/>
                  </a:cxn>
                  <a:cxn ang="0">
                    <a:pos x="1585" y="0"/>
                  </a:cxn>
                  <a:cxn ang="0">
                    <a:pos x="1782" y="88"/>
                  </a:cxn>
                  <a:cxn ang="0">
                    <a:pos x="1782" y="660"/>
                  </a:cxn>
                  <a:cxn ang="0">
                    <a:pos x="1683" y="792"/>
                  </a:cxn>
                  <a:cxn ang="0">
                    <a:pos x="105" y="792"/>
                  </a:cxn>
                  <a:cxn ang="0">
                    <a:pos x="6" y="704"/>
                  </a:cxn>
                  <a:cxn ang="0">
                    <a:pos x="8" y="116"/>
                  </a:cxn>
                </a:cxnLst>
                <a:rect l="0" t="0" r="r" b="b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0874" name="Group 126"/>
              <p:cNvGrpSpPr>
                <a:grpSpLocks/>
              </p:cNvGrpSpPr>
              <p:nvPr/>
            </p:nvGrpSpPr>
            <p:grpSpPr bwMode="auto">
              <a:xfrm>
                <a:off x="352" y="2280"/>
                <a:ext cx="1632" cy="235"/>
                <a:chOff x="1088" y="2880"/>
                <a:chExt cx="444" cy="64"/>
              </a:xfrm>
            </p:grpSpPr>
            <p:sp>
              <p:nvSpPr>
                <p:cNvPr id="120959" name="Rectangle 127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960" name="Rectangle 128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961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962" name="Rectangle 130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963" name="Rectangle 131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964" name="Rectangle 132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965" name="Rectangle 133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966" name="Rectangle 134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0877" name="Group 135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120968" name="Oval 136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969" name="Freeform 137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0970" name="Freeform 138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971" name="Freeform 139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0880" name="Group 140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120973" name="Oval 141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0974" name="Freeform 142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0975" name="Freeform 143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976" name="Freeform 144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0881" name="Group 145"/>
            <p:cNvGrpSpPr>
              <a:grpSpLocks/>
            </p:cNvGrpSpPr>
            <p:nvPr/>
          </p:nvGrpSpPr>
          <p:grpSpPr bwMode="auto">
            <a:xfrm>
              <a:off x="4427" y="1152"/>
              <a:ext cx="1189" cy="672"/>
              <a:chOff x="723" y="872"/>
              <a:chExt cx="2390" cy="1386"/>
            </a:xfrm>
          </p:grpSpPr>
          <p:grpSp>
            <p:nvGrpSpPr>
              <p:cNvPr id="120882" name="Group 146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120883" name="Group 14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20886" name="Group 14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20889" name="Group 1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20982" name="Oval 1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0983" name="Oval 1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0892" name="Group 1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20985" name="Oval 1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0986" name="Oval 1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20893" name="Group 155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0988" name="Freeform 15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0989" name="Freeform 157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0894" name="Group 158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20897" name="Group 159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20992" name="Oval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0993" name="Oval 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0900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0995" name="Oval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0996" name="Oval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0903" name="Group 165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0998" name="Freeform 16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0999" name="Freeform 16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04" name="Group 168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21001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02" name="Oval 17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07" name="Group 17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004" name="Oval 17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05" name="Oval 17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10" name="Group 17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21007" name="Oval 17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08" name="Oval 17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13" name="Group 17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010" name="Oval 17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11" name="Oval 17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16" name="Group 18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013" name="Freeform 18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14" name="Freeform 18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20919" name="Group 183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120922" name="Group 18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20925" name="Group 18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20928" name="Group 1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21019" name="Oval 1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1020" name="Oval 1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0929" name="Group 18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21022" name="Oval 1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1023" name="Oval 1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20932" name="Group 192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1025" name="Freeform 19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1026" name="Freeform 19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0935" name="Group 195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20938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21029" name="Oval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1030" name="Oval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0941" name="Group 199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1032" name="Oval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1033" name="Oval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0944" name="Group 20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035" name="Freeform 20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36" name="Freeform 20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47" name="Group 205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21038" name="Oval 20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39" name="Oval 20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50" name="Group 20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041" name="Oval 20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42" name="Oval 21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54" name="Group 21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21044" name="Oval 21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45" name="Oval 21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58" name="Group 21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047" name="Oval 21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48" name="Oval 21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67" name="Group 21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050" name="Freeform 21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51" name="Freeform 21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20972" name="Group 220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121053" name="Line 221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1054" name="Freeform 222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0977" name="Group 223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120978" name="Group 224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20979" name="Group 225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120980" name="Group 2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21059" name="Oval 2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1060" name="Oval 2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0981" name="Group 2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21062" name="Oval 2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1063" name="Oval 2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20984" name="Group 232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21065" name="Freeform 233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1066" name="Freeform 234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0987" name="Group 235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20990" name="Group 236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21069" name="Oval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1070" name="Oval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0991" name="Group 239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21072" name="Oval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1073" name="Oval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0994" name="Group 242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21075" name="Freeform 243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76" name="Freeform 244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0997" name="Group 245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21078" name="Oval 246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79" name="Oval 247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1000" name="Group 248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21081" name="Oval 249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82" name="Oval 250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1003" name="Group 251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21084" name="Oval 252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85" name="Oval 253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1006" name="Group 254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21087" name="Oval 255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88" name="Oval 256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1009" name="Group 257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21090" name="Freeform 258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091" name="Freeform 259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21012" name="Group 260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121015" name="Group 26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21016" name="Group 262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21017" name="Group 2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21096" name="Oval 2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1097" name="Oval 2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1018" name="Group 2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21099" name="Oval 2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1100" name="Oval 2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21021" name="Group 269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1102" name="Freeform 27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1103" name="Freeform 27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1024" name="Group 272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21027" name="Group 273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21106" name="Oval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1107" name="Oval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1028" name="Group 276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1109" name="Oval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1110" name="Oval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1031" name="Group 27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112" name="Freeform 28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113" name="Freeform 28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1034" name="Group 282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21115" name="Oval 28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116" name="Oval 28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1037" name="Group 285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118" name="Oval 28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119" name="Oval 28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1040" name="Group 288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21121" name="Oval 28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122" name="Oval 29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1043" name="Group 29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124" name="Oval 29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125" name="Oval 29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1046" name="Group 29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1127" name="Freeform 29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128" name="Freeform 29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21129" name="Freeform 297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1049" name="Group 298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121131" name="Line 299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1132" name="Freeform 300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1133" name="Freeform 301"/>
              <p:cNvSpPr>
                <a:spLocks/>
              </p:cNvSpPr>
              <p:nvPr/>
            </p:nvSpPr>
            <p:spPr bwMode="auto">
              <a:xfrm>
                <a:off x="992" y="1095"/>
                <a:ext cx="2088" cy="891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110" y="0"/>
                  </a:cxn>
                  <a:cxn ang="0">
                    <a:pos x="1668" y="0"/>
                  </a:cxn>
                  <a:cxn ang="0">
                    <a:pos x="1875" y="99"/>
                  </a:cxn>
                  <a:cxn ang="0">
                    <a:pos x="2088" y="513"/>
                  </a:cxn>
                  <a:cxn ang="0">
                    <a:pos x="2072" y="881"/>
                  </a:cxn>
                  <a:cxn ang="0">
                    <a:pos x="1771" y="891"/>
                  </a:cxn>
                  <a:cxn ang="0">
                    <a:pos x="110" y="891"/>
                  </a:cxn>
                  <a:cxn ang="0">
                    <a:pos x="6" y="792"/>
                  </a:cxn>
                  <a:cxn ang="0">
                    <a:pos x="8" y="131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134" name="Rectangle 302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1135" name="Rectangle 303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1136" name="Rectangle 304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21052" name="Group 305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121138" name="Oval 306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139" name="Freeform 307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1140" name="Freeform 308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141" name="Freeform 309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1055" name="Group 310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121143" name="Oval 311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144" name="Freeform 312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1145" name="Freeform 313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146" name="Freeform 314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147" name="Freeform 315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/>
                <a:ahLst/>
                <a:cxnLst>
                  <a:cxn ang="0">
                    <a:pos x="216" y="0"/>
                  </a:cxn>
                  <a:cxn ang="0">
                    <a:pos x="0" y="136"/>
                  </a:cxn>
                  <a:cxn ang="0">
                    <a:pos x="64" y="520"/>
                  </a:cxn>
                  <a:cxn ang="0">
                    <a:pos x="400" y="520"/>
                  </a:cxn>
                  <a:cxn ang="0">
                    <a:pos x="432" y="424"/>
                  </a:cxn>
                </a:cxnLst>
                <a:rect l="0" t="0" r="r" b="b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148" name="Rectangle 316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1149" name="Freeform 317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/>
                <a:ahLst/>
                <a:cxnLst>
                  <a:cxn ang="0">
                    <a:pos x="328" y="280"/>
                  </a:cxn>
                  <a:cxn ang="0">
                    <a:pos x="0" y="0"/>
                  </a:cxn>
                  <a:cxn ang="0">
                    <a:pos x="784" y="0"/>
                  </a:cxn>
                  <a:cxn ang="0">
                    <a:pos x="232" y="328"/>
                  </a:cxn>
                </a:cxnLst>
                <a:rect l="0" t="0" r="r" b="b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150" name="Rectangle 318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21056" name="Group 319"/>
          <p:cNvGrpSpPr>
            <a:grpSpLocks/>
          </p:cNvGrpSpPr>
          <p:nvPr/>
        </p:nvGrpSpPr>
        <p:grpSpPr bwMode="auto">
          <a:xfrm>
            <a:off x="8459788" y="4292600"/>
            <a:ext cx="576262" cy="641350"/>
            <a:chOff x="2976" y="2878"/>
            <a:chExt cx="924" cy="908"/>
          </a:xfrm>
        </p:grpSpPr>
        <p:grpSp>
          <p:nvGrpSpPr>
            <p:cNvPr id="121057" name="Group 320"/>
            <p:cNvGrpSpPr>
              <a:grpSpLocks/>
            </p:cNvGrpSpPr>
            <p:nvPr/>
          </p:nvGrpSpPr>
          <p:grpSpPr bwMode="auto">
            <a:xfrm>
              <a:off x="2976" y="2880"/>
              <a:ext cx="768" cy="816"/>
              <a:chOff x="2496" y="1968"/>
              <a:chExt cx="768" cy="816"/>
            </a:xfrm>
          </p:grpSpPr>
          <p:grpSp>
            <p:nvGrpSpPr>
              <p:cNvPr id="121058" name="Group 321"/>
              <p:cNvGrpSpPr>
                <a:grpSpLocks/>
              </p:cNvGrpSpPr>
              <p:nvPr/>
            </p:nvGrpSpPr>
            <p:grpSpPr bwMode="auto">
              <a:xfrm>
                <a:off x="2496" y="2640"/>
                <a:ext cx="336" cy="144"/>
                <a:chOff x="4752" y="4032"/>
                <a:chExt cx="336" cy="144"/>
              </a:xfrm>
            </p:grpSpPr>
            <p:sp>
              <p:nvSpPr>
                <p:cNvPr id="121154" name="Oval 322"/>
                <p:cNvSpPr>
                  <a:spLocks noChangeArrowheads="1"/>
                </p:cNvSpPr>
                <p:nvPr/>
              </p:nvSpPr>
              <p:spPr bwMode="auto">
                <a:xfrm>
                  <a:off x="4752" y="4061"/>
                  <a:ext cx="336" cy="1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155" name="Oval 323"/>
                <p:cNvSpPr>
                  <a:spLocks noChangeArrowheads="1"/>
                </p:cNvSpPr>
                <p:nvPr/>
              </p:nvSpPr>
              <p:spPr bwMode="auto">
                <a:xfrm>
                  <a:off x="4798" y="4046"/>
                  <a:ext cx="259" cy="8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156" name="Oval 324"/>
                <p:cNvSpPr>
                  <a:spLocks noChangeArrowheads="1"/>
                </p:cNvSpPr>
                <p:nvPr/>
              </p:nvSpPr>
              <p:spPr bwMode="auto">
                <a:xfrm>
                  <a:off x="4828" y="4032"/>
                  <a:ext cx="184" cy="4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21157" name="Freeform 325"/>
              <p:cNvSpPr>
                <a:spLocks/>
              </p:cNvSpPr>
              <p:nvPr/>
            </p:nvSpPr>
            <p:spPr bwMode="auto">
              <a:xfrm>
                <a:off x="2632" y="1968"/>
                <a:ext cx="632" cy="672"/>
              </a:xfrm>
              <a:custGeom>
                <a:avLst/>
                <a:gdLst/>
                <a:ahLst/>
                <a:cxnLst>
                  <a:cxn ang="0">
                    <a:pos x="20" y="419"/>
                  </a:cxn>
                  <a:cxn ang="0">
                    <a:pos x="176" y="415"/>
                  </a:cxn>
                  <a:cxn ang="0">
                    <a:pos x="1009" y="394"/>
                  </a:cxn>
                  <a:cxn ang="0">
                    <a:pos x="830" y="208"/>
                  </a:cxn>
                  <a:cxn ang="0">
                    <a:pos x="944" y="0"/>
                  </a:cxn>
                  <a:cxn ang="0">
                    <a:pos x="0" y="38"/>
                  </a:cxn>
                  <a:cxn ang="0">
                    <a:pos x="33" y="664"/>
                  </a:cxn>
                </a:cxnLst>
                <a:rect l="0" t="0" r="r" b="b"/>
                <a:pathLst>
                  <a:path w="1009" h="664">
                    <a:moveTo>
                      <a:pt x="20" y="419"/>
                    </a:moveTo>
                    <a:lnTo>
                      <a:pt x="176" y="415"/>
                    </a:lnTo>
                    <a:lnTo>
                      <a:pt x="1009" y="394"/>
                    </a:lnTo>
                    <a:lnTo>
                      <a:pt x="830" y="208"/>
                    </a:lnTo>
                    <a:lnTo>
                      <a:pt x="944" y="0"/>
                    </a:lnTo>
                    <a:lnTo>
                      <a:pt x="0" y="38"/>
                    </a:lnTo>
                    <a:lnTo>
                      <a:pt x="33" y="664"/>
                    </a:lnTo>
                  </a:path>
                </a:pathLst>
              </a:custGeom>
              <a:solidFill>
                <a:srgbClr val="FF0000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1158" name="Text Box 326"/>
            <p:cNvSpPr txBox="1">
              <a:spLocks noChangeArrowheads="1"/>
            </p:cNvSpPr>
            <p:nvPr/>
          </p:nvSpPr>
          <p:spPr bwMode="auto">
            <a:xfrm rot="-192859">
              <a:off x="3103" y="2878"/>
              <a:ext cx="797" cy="908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 sz="3600" b="1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endParaRPr>
            </a:p>
          </p:txBody>
        </p:sp>
      </p:grpSp>
      <p:sp>
        <p:nvSpPr>
          <p:cNvPr id="121159" name="Oval 327"/>
          <p:cNvSpPr>
            <a:spLocks noChangeArrowheads="1"/>
          </p:cNvSpPr>
          <p:nvPr/>
        </p:nvSpPr>
        <p:spPr bwMode="auto">
          <a:xfrm>
            <a:off x="304800" y="4800600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160" name="Oval 328"/>
          <p:cNvSpPr>
            <a:spLocks noChangeArrowheads="1"/>
          </p:cNvSpPr>
          <p:nvPr/>
        </p:nvSpPr>
        <p:spPr bwMode="auto">
          <a:xfrm>
            <a:off x="8820150" y="5300663"/>
            <a:ext cx="152400" cy="152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161" name="Freeform 329"/>
          <p:cNvSpPr>
            <a:spLocks/>
          </p:cNvSpPr>
          <p:nvPr/>
        </p:nvSpPr>
        <p:spPr bwMode="auto">
          <a:xfrm>
            <a:off x="323850" y="4868863"/>
            <a:ext cx="8496300" cy="1031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51" y="454"/>
              </a:cxn>
              <a:cxn ang="0">
                <a:pos x="3855" y="635"/>
              </a:cxn>
              <a:cxn ang="0">
                <a:pos x="5352" y="363"/>
              </a:cxn>
            </a:cxnLst>
            <a:rect l="0" t="0" r="r" b="b"/>
            <a:pathLst>
              <a:path w="5352" h="650">
                <a:moveTo>
                  <a:pt x="0" y="0"/>
                </a:moveTo>
                <a:cubicBezTo>
                  <a:pt x="404" y="174"/>
                  <a:pt x="809" y="348"/>
                  <a:pt x="1451" y="454"/>
                </a:cubicBezTo>
                <a:cubicBezTo>
                  <a:pt x="2093" y="560"/>
                  <a:pt x="3205" y="650"/>
                  <a:pt x="3855" y="635"/>
                </a:cubicBezTo>
                <a:cubicBezTo>
                  <a:pt x="4505" y="620"/>
                  <a:pt x="5110" y="408"/>
                  <a:pt x="5352" y="363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1162" name="Rectangle 330"/>
          <p:cNvSpPr>
            <a:spLocks noChangeArrowheads="1"/>
          </p:cNvSpPr>
          <p:nvPr/>
        </p:nvSpPr>
        <p:spPr bwMode="auto">
          <a:xfrm>
            <a:off x="8172450" y="3357563"/>
            <a:ext cx="13668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5400" b="1" i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ru-RU" sz="3200" b="1" i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13747" y="1962451"/>
            <a:ext cx="39788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550 : 110 = 5 (ч)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Управляющая кнопка: далее 32">
            <a:hlinkClick r:id="rId3" action="ppaction://hlinksldjump" highlightClick="1"/>
          </p:cNvPr>
          <p:cNvSpPr/>
          <p:nvPr/>
        </p:nvSpPr>
        <p:spPr>
          <a:xfrm>
            <a:off x="8192798" y="6141010"/>
            <a:ext cx="599589" cy="5212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540190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C4280-6584-49E0-A67E-FCFD26643273}" type="slidenum">
              <a:rPr lang="ru-RU" altLang="en-US"/>
              <a:pPr>
                <a:defRPr/>
              </a:pPr>
              <a:t>11</a:t>
            </a:fld>
            <a:endParaRPr lang="ru-RU" altLang="en-US"/>
          </a:p>
        </p:txBody>
      </p:sp>
      <p:pic>
        <p:nvPicPr>
          <p:cNvPr id="29698" name="Picture 2" descr="military_clipart_navy_je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728663"/>
            <a:ext cx="1905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 descr="military_clipart_helicopte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908050"/>
            <a:ext cx="1905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 descr="sport06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43477">
            <a:off x="6372225" y="1989138"/>
            <a:ext cx="1601788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71663" y="4329113"/>
            <a:ext cx="1792287" cy="1631950"/>
            <a:chOff x="-1129" y="2795"/>
            <a:chExt cx="1129" cy="1028"/>
          </a:xfrm>
        </p:grpSpPr>
        <p:grpSp>
          <p:nvGrpSpPr>
            <p:cNvPr id="10253" name="Group 6"/>
            <p:cNvGrpSpPr>
              <a:grpSpLocks/>
            </p:cNvGrpSpPr>
            <p:nvPr/>
          </p:nvGrpSpPr>
          <p:grpSpPr bwMode="auto">
            <a:xfrm rot="21359639" flipH="1">
              <a:off x="-1129" y="2795"/>
              <a:ext cx="1020" cy="895"/>
              <a:chOff x="2160" y="1296"/>
              <a:chExt cx="2336" cy="2103"/>
            </a:xfrm>
          </p:grpSpPr>
          <p:sp>
            <p:nvSpPr>
              <p:cNvPr id="10262" name="Freeform 7"/>
              <p:cNvSpPr>
                <a:spLocks/>
              </p:cNvSpPr>
              <p:nvPr/>
            </p:nvSpPr>
            <p:spPr bwMode="auto">
              <a:xfrm>
                <a:off x="2605" y="2588"/>
                <a:ext cx="549" cy="463"/>
              </a:xfrm>
              <a:custGeom>
                <a:avLst/>
                <a:gdLst>
                  <a:gd name="T0" fmla="*/ 0 w 197"/>
                  <a:gd name="T1" fmla="*/ 163567478 h 168"/>
                  <a:gd name="T2" fmla="*/ 81793216 w 197"/>
                  <a:gd name="T3" fmla="*/ 233224304 h 168"/>
                  <a:gd name="T4" fmla="*/ 163922454 w 197"/>
                  <a:gd name="T5" fmla="*/ 233224304 h 168"/>
                  <a:gd name="T6" fmla="*/ 245348994 w 197"/>
                  <a:gd name="T7" fmla="*/ 233224304 h 168"/>
                  <a:gd name="T8" fmla="*/ 327136480 w 197"/>
                  <a:gd name="T9" fmla="*/ 177773812 h 168"/>
                  <a:gd name="T10" fmla="*/ 299732014 w 197"/>
                  <a:gd name="T11" fmla="*/ 78911597 h 168"/>
                  <a:gd name="T12" fmla="*/ 225087121 w 197"/>
                  <a:gd name="T13" fmla="*/ 38044795 h 168"/>
                  <a:gd name="T14" fmla="*/ 184098716 w 197"/>
                  <a:gd name="T15" fmla="*/ 9051864 h 168"/>
                  <a:gd name="T16" fmla="*/ 136296470 w 197"/>
                  <a:gd name="T17" fmla="*/ 3284478 h 168"/>
                  <a:gd name="T18" fmla="*/ 136296470 w 197"/>
                  <a:gd name="T19" fmla="*/ 26460804 h 168"/>
                  <a:gd name="T20" fmla="*/ 116058854 w 197"/>
                  <a:gd name="T21" fmla="*/ 43958119 h 168"/>
                  <a:gd name="T22" fmla="*/ 81793216 w 197"/>
                  <a:gd name="T23" fmla="*/ 43958119 h 168"/>
                  <a:gd name="T24" fmla="*/ 61254536 w 197"/>
                  <a:gd name="T25" fmla="*/ 72924700 h 168"/>
                  <a:gd name="T26" fmla="*/ 75263986 w 197"/>
                  <a:gd name="T27" fmla="*/ 119605424 h 168"/>
                  <a:gd name="T28" fmla="*/ 13390674 w 197"/>
                  <a:gd name="T29" fmla="*/ 125393627 h 168"/>
                  <a:gd name="T30" fmla="*/ 0 w 197"/>
                  <a:gd name="T31" fmla="*/ 163567478 h 16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97"/>
                  <a:gd name="T49" fmla="*/ 0 h 168"/>
                  <a:gd name="T50" fmla="*/ 197 w 197"/>
                  <a:gd name="T51" fmla="*/ 168 h 16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97" h="168">
                    <a:moveTo>
                      <a:pt x="0" y="112"/>
                    </a:moveTo>
                    <a:cubicBezTo>
                      <a:pt x="0" y="120"/>
                      <a:pt x="32" y="152"/>
                      <a:pt x="48" y="160"/>
                    </a:cubicBezTo>
                    <a:cubicBezTo>
                      <a:pt x="64" y="168"/>
                      <a:pt x="80" y="160"/>
                      <a:pt x="96" y="160"/>
                    </a:cubicBezTo>
                    <a:cubicBezTo>
                      <a:pt x="112" y="160"/>
                      <a:pt x="128" y="166"/>
                      <a:pt x="144" y="160"/>
                    </a:cubicBezTo>
                    <a:cubicBezTo>
                      <a:pt x="160" y="154"/>
                      <a:pt x="187" y="140"/>
                      <a:pt x="192" y="122"/>
                    </a:cubicBezTo>
                    <a:cubicBezTo>
                      <a:pt x="197" y="104"/>
                      <a:pt x="186" y="70"/>
                      <a:pt x="176" y="54"/>
                    </a:cubicBezTo>
                    <a:cubicBezTo>
                      <a:pt x="166" y="38"/>
                      <a:pt x="143" y="34"/>
                      <a:pt x="132" y="26"/>
                    </a:cubicBezTo>
                    <a:cubicBezTo>
                      <a:pt x="121" y="18"/>
                      <a:pt x="117" y="10"/>
                      <a:pt x="108" y="6"/>
                    </a:cubicBezTo>
                    <a:cubicBezTo>
                      <a:pt x="99" y="2"/>
                      <a:pt x="85" y="0"/>
                      <a:pt x="80" y="2"/>
                    </a:cubicBezTo>
                    <a:cubicBezTo>
                      <a:pt x="75" y="4"/>
                      <a:pt x="82" y="13"/>
                      <a:pt x="80" y="18"/>
                    </a:cubicBezTo>
                    <a:cubicBezTo>
                      <a:pt x="78" y="23"/>
                      <a:pt x="73" y="28"/>
                      <a:pt x="68" y="30"/>
                    </a:cubicBezTo>
                    <a:cubicBezTo>
                      <a:pt x="63" y="32"/>
                      <a:pt x="53" y="27"/>
                      <a:pt x="48" y="30"/>
                    </a:cubicBezTo>
                    <a:cubicBezTo>
                      <a:pt x="43" y="33"/>
                      <a:pt x="37" y="41"/>
                      <a:pt x="36" y="50"/>
                    </a:cubicBezTo>
                    <a:cubicBezTo>
                      <a:pt x="35" y="59"/>
                      <a:pt x="49" y="76"/>
                      <a:pt x="44" y="82"/>
                    </a:cubicBezTo>
                    <a:cubicBezTo>
                      <a:pt x="39" y="88"/>
                      <a:pt x="15" y="81"/>
                      <a:pt x="8" y="86"/>
                    </a:cubicBezTo>
                    <a:cubicBezTo>
                      <a:pt x="1" y="91"/>
                      <a:pt x="2" y="107"/>
                      <a:pt x="0" y="1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CCFF"/>
                  </a:gs>
                  <a:gs pos="100000">
                    <a:srgbClr val="336699"/>
                  </a:gs>
                </a:gsLst>
                <a:path path="rect">
                  <a:fillToRect l="50000" t="50000" r="50000" b="50000"/>
                </a:path>
              </a:gra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63" name="Freeform 8"/>
              <p:cNvSpPr>
                <a:spLocks/>
              </p:cNvSpPr>
              <p:nvPr/>
            </p:nvSpPr>
            <p:spPr bwMode="auto">
              <a:xfrm>
                <a:off x="3407" y="2742"/>
                <a:ext cx="1089" cy="290"/>
              </a:xfrm>
              <a:custGeom>
                <a:avLst/>
                <a:gdLst>
                  <a:gd name="T0" fmla="*/ 0 w 391"/>
                  <a:gd name="T1" fmla="*/ 33113361 h 105"/>
                  <a:gd name="T2" fmla="*/ 108026761 w 391"/>
                  <a:gd name="T3" fmla="*/ 63076031 h 105"/>
                  <a:gd name="T4" fmla="*/ 176026863 w 391"/>
                  <a:gd name="T5" fmla="*/ 51217653 h 105"/>
                  <a:gd name="T6" fmla="*/ 324633261 w 391"/>
                  <a:gd name="T7" fmla="*/ 11989320 h 105"/>
                  <a:gd name="T8" fmla="*/ 568008141 w 391"/>
                  <a:gd name="T9" fmla="*/ 11989320 h 105"/>
                  <a:gd name="T10" fmla="*/ 649297894 w 391"/>
                  <a:gd name="T11" fmla="*/ 84331865 h 105"/>
                  <a:gd name="T12" fmla="*/ 493298330 w 391"/>
                  <a:gd name="T13" fmla="*/ 99077184 h 105"/>
                  <a:gd name="T14" fmla="*/ 317916244 w 391"/>
                  <a:gd name="T15" fmla="*/ 99077184 h 105"/>
                  <a:gd name="T16" fmla="*/ 81279838 w 391"/>
                  <a:gd name="T17" fmla="*/ 156234102 h 105"/>
                  <a:gd name="T18" fmla="*/ 47248771 w 391"/>
                  <a:gd name="T19" fmla="*/ 93026361 h 105"/>
                  <a:gd name="T20" fmla="*/ 0 w 391"/>
                  <a:gd name="T21" fmla="*/ 33113361 h 10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91"/>
                  <a:gd name="T34" fmla="*/ 0 h 105"/>
                  <a:gd name="T35" fmla="*/ 391 w 391"/>
                  <a:gd name="T36" fmla="*/ 105 h 10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91" h="105">
                    <a:moveTo>
                      <a:pt x="0" y="22"/>
                    </a:moveTo>
                    <a:cubicBezTo>
                      <a:pt x="9" y="18"/>
                      <a:pt x="47" y="40"/>
                      <a:pt x="64" y="42"/>
                    </a:cubicBezTo>
                    <a:cubicBezTo>
                      <a:pt x="81" y="44"/>
                      <a:pt x="83" y="40"/>
                      <a:pt x="104" y="34"/>
                    </a:cubicBezTo>
                    <a:cubicBezTo>
                      <a:pt x="125" y="28"/>
                      <a:pt x="153" y="12"/>
                      <a:pt x="192" y="8"/>
                    </a:cubicBezTo>
                    <a:cubicBezTo>
                      <a:pt x="231" y="4"/>
                      <a:pt x="304" y="0"/>
                      <a:pt x="336" y="8"/>
                    </a:cubicBezTo>
                    <a:cubicBezTo>
                      <a:pt x="368" y="16"/>
                      <a:pt x="391" y="46"/>
                      <a:pt x="384" y="56"/>
                    </a:cubicBezTo>
                    <a:cubicBezTo>
                      <a:pt x="377" y="66"/>
                      <a:pt x="325" y="64"/>
                      <a:pt x="292" y="66"/>
                    </a:cubicBezTo>
                    <a:cubicBezTo>
                      <a:pt x="259" y="68"/>
                      <a:pt x="229" y="60"/>
                      <a:pt x="188" y="66"/>
                    </a:cubicBezTo>
                    <a:cubicBezTo>
                      <a:pt x="147" y="72"/>
                      <a:pt x="75" y="105"/>
                      <a:pt x="48" y="104"/>
                    </a:cubicBezTo>
                    <a:cubicBezTo>
                      <a:pt x="21" y="103"/>
                      <a:pt x="36" y="76"/>
                      <a:pt x="28" y="62"/>
                    </a:cubicBezTo>
                    <a:cubicBezTo>
                      <a:pt x="20" y="48"/>
                      <a:pt x="6" y="30"/>
                      <a:pt x="0" y="2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64" name="Freeform 9"/>
              <p:cNvSpPr>
                <a:spLocks/>
              </p:cNvSpPr>
              <p:nvPr/>
            </p:nvSpPr>
            <p:spPr bwMode="auto">
              <a:xfrm>
                <a:off x="3104" y="2387"/>
                <a:ext cx="854" cy="752"/>
              </a:xfrm>
              <a:custGeom>
                <a:avLst/>
                <a:gdLst>
                  <a:gd name="T0" fmla="*/ 21445578 w 307"/>
                  <a:gd name="T1" fmla="*/ 85690389 h 273"/>
                  <a:gd name="T2" fmla="*/ 107989665 w 307"/>
                  <a:gd name="T3" fmla="*/ 79956681 h 273"/>
                  <a:gd name="T4" fmla="*/ 187395499 w 307"/>
                  <a:gd name="T5" fmla="*/ 114514927 h 273"/>
                  <a:gd name="T6" fmla="*/ 293907182 w 307"/>
                  <a:gd name="T7" fmla="*/ 103019657 h 273"/>
                  <a:gd name="T8" fmla="*/ 307643814 w 307"/>
                  <a:gd name="T9" fmla="*/ 56315927 h 273"/>
                  <a:gd name="T10" fmla="*/ 473672030 w 307"/>
                  <a:gd name="T11" fmla="*/ 15867242 h 273"/>
                  <a:gd name="T12" fmla="*/ 506465261 w 307"/>
                  <a:gd name="T13" fmla="*/ 155126567 h 273"/>
                  <a:gd name="T14" fmla="*/ 493338568 w 307"/>
                  <a:gd name="T15" fmla="*/ 195575269 h 273"/>
                  <a:gd name="T16" fmla="*/ 407274452 w 307"/>
                  <a:gd name="T17" fmla="*/ 224394055 h 273"/>
                  <a:gd name="T18" fmla="*/ 274158215 w 307"/>
                  <a:gd name="T19" fmla="*/ 236040850 h 273"/>
                  <a:gd name="T20" fmla="*/ 180980053 w 307"/>
                  <a:gd name="T21" fmla="*/ 218711428 h 273"/>
                  <a:gd name="T22" fmla="*/ 134371945 w 307"/>
                  <a:gd name="T23" fmla="*/ 155126567 h 273"/>
                  <a:gd name="T24" fmla="*/ 261114129 w 307"/>
                  <a:gd name="T25" fmla="*/ 322709643 h 273"/>
                  <a:gd name="T26" fmla="*/ 148103948 w 307"/>
                  <a:gd name="T27" fmla="*/ 374799012 h 273"/>
                  <a:gd name="T28" fmla="*/ 21445578 w 307"/>
                  <a:gd name="T29" fmla="*/ 198059060 h 273"/>
                  <a:gd name="T30" fmla="*/ 21445578 w 307"/>
                  <a:gd name="T31" fmla="*/ 85690389 h 27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07"/>
                  <a:gd name="T49" fmla="*/ 0 h 273"/>
                  <a:gd name="T50" fmla="*/ 307 w 307"/>
                  <a:gd name="T51" fmla="*/ 273 h 27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07" h="273">
                    <a:moveTo>
                      <a:pt x="13" y="59"/>
                    </a:moveTo>
                    <a:cubicBezTo>
                      <a:pt x="22" y="45"/>
                      <a:pt x="48" y="52"/>
                      <a:pt x="65" y="55"/>
                    </a:cubicBezTo>
                    <a:cubicBezTo>
                      <a:pt x="82" y="58"/>
                      <a:pt x="94" y="76"/>
                      <a:pt x="113" y="79"/>
                    </a:cubicBezTo>
                    <a:cubicBezTo>
                      <a:pt x="132" y="82"/>
                      <a:pt x="165" y="78"/>
                      <a:pt x="177" y="71"/>
                    </a:cubicBezTo>
                    <a:cubicBezTo>
                      <a:pt x="189" y="64"/>
                      <a:pt x="167" y="49"/>
                      <a:pt x="185" y="39"/>
                    </a:cubicBezTo>
                    <a:cubicBezTo>
                      <a:pt x="203" y="29"/>
                      <a:pt x="265" y="0"/>
                      <a:pt x="285" y="11"/>
                    </a:cubicBezTo>
                    <a:cubicBezTo>
                      <a:pt x="305" y="22"/>
                      <a:pt x="303" y="86"/>
                      <a:pt x="305" y="107"/>
                    </a:cubicBezTo>
                    <a:cubicBezTo>
                      <a:pt x="307" y="128"/>
                      <a:pt x="307" y="127"/>
                      <a:pt x="297" y="135"/>
                    </a:cubicBezTo>
                    <a:cubicBezTo>
                      <a:pt x="287" y="143"/>
                      <a:pt x="267" y="150"/>
                      <a:pt x="245" y="155"/>
                    </a:cubicBezTo>
                    <a:cubicBezTo>
                      <a:pt x="223" y="160"/>
                      <a:pt x="188" y="164"/>
                      <a:pt x="165" y="163"/>
                    </a:cubicBezTo>
                    <a:cubicBezTo>
                      <a:pt x="142" y="162"/>
                      <a:pt x="123" y="160"/>
                      <a:pt x="109" y="151"/>
                    </a:cubicBezTo>
                    <a:cubicBezTo>
                      <a:pt x="95" y="142"/>
                      <a:pt x="73" y="95"/>
                      <a:pt x="81" y="107"/>
                    </a:cubicBezTo>
                    <a:cubicBezTo>
                      <a:pt x="89" y="119"/>
                      <a:pt x="156" y="198"/>
                      <a:pt x="157" y="223"/>
                    </a:cubicBezTo>
                    <a:cubicBezTo>
                      <a:pt x="158" y="248"/>
                      <a:pt x="113" y="273"/>
                      <a:pt x="89" y="259"/>
                    </a:cubicBezTo>
                    <a:cubicBezTo>
                      <a:pt x="65" y="245"/>
                      <a:pt x="26" y="170"/>
                      <a:pt x="13" y="137"/>
                    </a:cubicBezTo>
                    <a:cubicBezTo>
                      <a:pt x="0" y="104"/>
                      <a:pt x="6" y="71"/>
                      <a:pt x="13" y="59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65" name="Freeform 10" descr="Широкий диагональный 1"/>
              <p:cNvSpPr>
                <a:spLocks/>
              </p:cNvSpPr>
              <p:nvPr/>
            </p:nvSpPr>
            <p:spPr bwMode="auto">
              <a:xfrm>
                <a:off x="3407" y="1795"/>
                <a:ext cx="471" cy="715"/>
              </a:xfrm>
              <a:custGeom>
                <a:avLst/>
                <a:gdLst>
                  <a:gd name="T0" fmla="*/ 0 w 471"/>
                  <a:gd name="T1" fmla="*/ 159 h 715"/>
                  <a:gd name="T2" fmla="*/ 100 w 471"/>
                  <a:gd name="T3" fmla="*/ 48 h 715"/>
                  <a:gd name="T4" fmla="*/ 317 w 471"/>
                  <a:gd name="T5" fmla="*/ 445 h 715"/>
                  <a:gd name="T6" fmla="*/ 468 w 471"/>
                  <a:gd name="T7" fmla="*/ 589 h 715"/>
                  <a:gd name="T8" fmla="*/ 333 w 471"/>
                  <a:gd name="T9" fmla="*/ 621 h 715"/>
                  <a:gd name="T10" fmla="*/ 167 w 471"/>
                  <a:gd name="T11" fmla="*/ 699 h 715"/>
                  <a:gd name="T12" fmla="*/ 111 w 471"/>
                  <a:gd name="T13" fmla="*/ 523 h 715"/>
                  <a:gd name="T14" fmla="*/ 134 w 471"/>
                  <a:gd name="T15" fmla="*/ 440 h 715"/>
                  <a:gd name="T16" fmla="*/ 156 w 471"/>
                  <a:gd name="T17" fmla="*/ 313 h 715"/>
                  <a:gd name="T18" fmla="*/ 56 w 471"/>
                  <a:gd name="T19" fmla="*/ 159 h 715"/>
                  <a:gd name="T20" fmla="*/ 0 w 471"/>
                  <a:gd name="T21" fmla="*/ 159 h 71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71"/>
                  <a:gd name="T34" fmla="*/ 0 h 715"/>
                  <a:gd name="T35" fmla="*/ 471 w 471"/>
                  <a:gd name="T36" fmla="*/ 715 h 71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71" h="715">
                    <a:moveTo>
                      <a:pt x="0" y="159"/>
                    </a:moveTo>
                    <a:cubicBezTo>
                      <a:pt x="8" y="131"/>
                      <a:pt x="47" y="0"/>
                      <a:pt x="100" y="48"/>
                    </a:cubicBezTo>
                    <a:cubicBezTo>
                      <a:pt x="153" y="96"/>
                      <a:pt x="256" y="355"/>
                      <a:pt x="317" y="445"/>
                    </a:cubicBezTo>
                    <a:cubicBezTo>
                      <a:pt x="378" y="535"/>
                      <a:pt x="465" y="560"/>
                      <a:pt x="468" y="589"/>
                    </a:cubicBezTo>
                    <a:cubicBezTo>
                      <a:pt x="471" y="618"/>
                      <a:pt x="383" y="603"/>
                      <a:pt x="333" y="621"/>
                    </a:cubicBezTo>
                    <a:cubicBezTo>
                      <a:pt x="283" y="639"/>
                      <a:pt x="204" y="715"/>
                      <a:pt x="167" y="699"/>
                    </a:cubicBezTo>
                    <a:cubicBezTo>
                      <a:pt x="130" y="683"/>
                      <a:pt x="117" y="567"/>
                      <a:pt x="111" y="523"/>
                    </a:cubicBezTo>
                    <a:cubicBezTo>
                      <a:pt x="106" y="479"/>
                      <a:pt x="125" y="476"/>
                      <a:pt x="134" y="440"/>
                    </a:cubicBezTo>
                    <a:cubicBezTo>
                      <a:pt x="142" y="404"/>
                      <a:pt x="170" y="360"/>
                      <a:pt x="156" y="313"/>
                    </a:cubicBezTo>
                    <a:cubicBezTo>
                      <a:pt x="142" y="266"/>
                      <a:pt x="81" y="184"/>
                      <a:pt x="56" y="159"/>
                    </a:cubicBezTo>
                    <a:cubicBezTo>
                      <a:pt x="31" y="134"/>
                      <a:pt x="11" y="159"/>
                      <a:pt x="0" y="159"/>
                    </a:cubicBezTo>
                    <a:close/>
                  </a:path>
                </a:pathLst>
              </a:custGeom>
              <a:pattFill prst="wdDnDiag">
                <a:fgClr>
                  <a:srgbClr val="FF0000"/>
                </a:fgClr>
                <a:bgClr>
                  <a:srgbClr val="0099CC"/>
                </a:bgClr>
              </a:pattFill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66" name="Freeform 11"/>
              <p:cNvSpPr>
                <a:spLocks/>
              </p:cNvSpPr>
              <p:nvPr/>
            </p:nvSpPr>
            <p:spPr bwMode="auto">
              <a:xfrm>
                <a:off x="3016" y="1481"/>
                <a:ext cx="487" cy="506"/>
              </a:xfrm>
              <a:custGeom>
                <a:avLst/>
                <a:gdLst>
                  <a:gd name="T0" fmla="*/ 200 w 487"/>
                  <a:gd name="T1" fmla="*/ 207 h 506"/>
                  <a:gd name="T2" fmla="*/ 120 w 487"/>
                  <a:gd name="T3" fmla="*/ 351 h 506"/>
                  <a:gd name="T4" fmla="*/ 128 w 487"/>
                  <a:gd name="T5" fmla="*/ 479 h 506"/>
                  <a:gd name="T6" fmla="*/ 248 w 487"/>
                  <a:gd name="T7" fmla="*/ 503 h 506"/>
                  <a:gd name="T8" fmla="*/ 336 w 487"/>
                  <a:gd name="T9" fmla="*/ 463 h 506"/>
                  <a:gd name="T10" fmla="*/ 448 w 487"/>
                  <a:gd name="T11" fmla="*/ 359 h 506"/>
                  <a:gd name="T12" fmla="*/ 440 w 487"/>
                  <a:gd name="T13" fmla="*/ 295 h 506"/>
                  <a:gd name="T14" fmla="*/ 472 w 487"/>
                  <a:gd name="T15" fmla="*/ 231 h 506"/>
                  <a:gd name="T16" fmla="*/ 480 w 487"/>
                  <a:gd name="T17" fmla="*/ 151 h 506"/>
                  <a:gd name="T18" fmla="*/ 432 w 487"/>
                  <a:gd name="T19" fmla="*/ 63 h 506"/>
                  <a:gd name="T20" fmla="*/ 344 w 487"/>
                  <a:gd name="T21" fmla="*/ 7 h 506"/>
                  <a:gd name="T22" fmla="*/ 192 w 487"/>
                  <a:gd name="T23" fmla="*/ 23 h 506"/>
                  <a:gd name="T24" fmla="*/ 192 w 487"/>
                  <a:gd name="T25" fmla="*/ 55 h 506"/>
                  <a:gd name="T26" fmla="*/ 152 w 487"/>
                  <a:gd name="T27" fmla="*/ 103 h 506"/>
                  <a:gd name="T28" fmla="*/ 96 w 487"/>
                  <a:gd name="T29" fmla="*/ 143 h 506"/>
                  <a:gd name="T30" fmla="*/ 32 w 487"/>
                  <a:gd name="T31" fmla="*/ 175 h 506"/>
                  <a:gd name="T32" fmla="*/ 0 w 487"/>
                  <a:gd name="T33" fmla="*/ 239 h 506"/>
                  <a:gd name="T34" fmla="*/ 32 w 487"/>
                  <a:gd name="T35" fmla="*/ 287 h 506"/>
                  <a:gd name="T36" fmla="*/ 112 w 487"/>
                  <a:gd name="T37" fmla="*/ 287 h 506"/>
                  <a:gd name="T38" fmla="*/ 152 w 487"/>
                  <a:gd name="T39" fmla="*/ 247 h 506"/>
                  <a:gd name="T40" fmla="*/ 200 w 487"/>
                  <a:gd name="T41" fmla="*/ 199 h 50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87"/>
                  <a:gd name="T64" fmla="*/ 0 h 506"/>
                  <a:gd name="T65" fmla="*/ 487 w 487"/>
                  <a:gd name="T66" fmla="*/ 506 h 50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87" h="506">
                    <a:moveTo>
                      <a:pt x="200" y="207"/>
                    </a:moveTo>
                    <a:cubicBezTo>
                      <a:pt x="187" y="231"/>
                      <a:pt x="132" y="306"/>
                      <a:pt x="120" y="351"/>
                    </a:cubicBezTo>
                    <a:cubicBezTo>
                      <a:pt x="108" y="396"/>
                      <a:pt x="107" y="454"/>
                      <a:pt x="128" y="479"/>
                    </a:cubicBezTo>
                    <a:cubicBezTo>
                      <a:pt x="149" y="504"/>
                      <a:pt x="213" y="506"/>
                      <a:pt x="248" y="503"/>
                    </a:cubicBezTo>
                    <a:cubicBezTo>
                      <a:pt x="283" y="500"/>
                      <a:pt x="303" y="487"/>
                      <a:pt x="336" y="463"/>
                    </a:cubicBezTo>
                    <a:cubicBezTo>
                      <a:pt x="369" y="439"/>
                      <a:pt x="431" y="387"/>
                      <a:pt x="448" y="359"/>
                    </a:cubicBezTo>
                    <a:cubicBezTo>
                      <a:pt x="465" y="331"/>
                      <a:pt x="436" y="316"/>
                      <a:pt x="440" y="295"/>
                    </a:cubicBezTo>
                    <a:cubicBezTo>
                      <a:pt x="444" y="274"/>
                      <a:pt x="465" y="255"/>
                      <a:pt x="472" y="231"/>
                    </a:cubicBezTo>
                    <a:cubicBezTo>
                      <a:pt x="479" y="207"/>
                      <a:pt x="487" y="179"/>
                      <a:pt x="480" y="151"/>
                    </a:cubicBezTo>
                    <a:cubicBezTo>
                      <a:pt x="473" y="123"/>
                      <a:pt x="455" y="87"/>
                      <a:pt x="432" y="63"/>
                    </a:cubicBezTo>
                    <a:cubicBezTo>
                      <a:pt x="409" y="39"/>
                      <a:pt x="384" y="14"/>
                      <a:pt x="344" y="7"/>
                    </a:cubicBezTo>
                    <a:cubicBezTo>
                      <a:pt x="304" y="0"/>
                      <a:pt x="217" y="15"/>
                      <a:pt x="192" y="23"/>
                    </a:cubicBezTo>
                    <a:cubicBezTo>
                      <a:pt x="167" y="31"/>
                      <a:pt x="199" y="42"/>
                      <a:pt x="192" y="55"/>
                    </a:cubicBezTo>
                    <a:cubicBezTo>
                      <a:pt x="185" y="68"/>
                      <a:pt x="168" y="88"/>
                      <a:pt x="152" y="103"/>
                    </a:cubicBezTo>
                    <a:cubicBezTo>
                      <a:pt x="136" y="118"/>
                      <a:pt x="116" y="131"/>
                      <a:pt x="96" y="143"/>
                    </a:cubicBezTo>
                    <a:cubicBezTo>
                      <a:pt x="76" y="155"/>
                      <a:pt x="48" y="159"/>
                      <a:pt x="32" y="175"/>
                    </a:cubicBezTo>
                    <a:cubicBezTo>
                      <a:pt x="16" y="191"/>
                      <a:pt x="0" y="220"/>
                      <a:pt x="0" y="239"/>
                    </a:cubicBezTo>
                    <a:cubicBezTo>
                      <a:pt x="0" y="258"/>
                      <a:pt x="13" y="279"/>
                      <a:pt x="32" y="287"/>
                    </a:cubicBezTo>
                    <a:cubicBezTo>
                      <a:pt x="51" y="295"/>
                      <a:pt x="92" y="294"/>
                      <a:pt x="112" y="287"/>
                    </a:cubicBezTo>
                    <a:cubicBezTo>
                      <a:pt x="132" y="280"/>
                      <a:pt x="137" y="262"/>
                      <a:pt x="152" y="247"/>
                    </a:cubicBezTo>
                    <a:cubicBezTo>
                      <a:pt x="167" y="232"/>
                      <a:pt x="192" y="207"/>
                      <a:pt x="200" y="199"/>
                    </a:cubicBezTo>
                  </a:path>
                </a:pathLst>
              </a:custGeom>
              <a:gradFill rotWithShape="1">
                <a:gsLst>
                  <a:gs pos="0">
                    <a:srgbClr val="FFA953"/>
                  </a:gs>
                  <a:gs pos="100000">
                    <a:srgbClr val="FFCF9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67" name="Freeform 12"/>
              <p:cNvSpPr>
                <a:spLocks/>
              </p:cNvSpPr>
              <p:nvPr/>
            </p:nvSpPr>
            <p:spPr bwMode="auto">
              <a:xfrm>
                <a:off x="3152" y="1800"/>
                <a:ext cx="137" cy="57"/>
              </a:xfrm>
              <a:custGeom>
                <a:avLst/>
                <a:gdLst>
                  <a:gd name="T0" fmla="*/ 16 w 137"/>
                  <a:gd name="T1" fmla="*/ 24 h 57"/>
                  <a:gd name="T2" fmla="*/ 8 w 137"/>
                  <a:gd name="T3" fmla="*/ 0 h 57"/>
                  <a:gd name="T4" fmla="*/ 64 w 137"/>
                  <a:gd name="T5" fmla="*/ 24 h 57"/>
                  <a:gd name="T6" fmla="*/ 112 w 137"/>
                  <a:gd name="T7" fmla="*/ 8 h 57"/>
                  <a:gd name="T8" fmla="*/ 128 w 137"/>
                  <a:gd name="T9" fmla="*/ 16 h 57"/>
                  <a:gd name="T10" fmla="*/ 56 w 137"/>
                  <a:gd name="T11" fmla="*/ 56 h 57"/>
                  <a:gd name="T12" fmla="*/ 16 w 137"/>
                  <a:gd name="T13" fmla="*/ 24 h 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7"/>
                  <a:gd name="T22" fmla="*/ 0 h 57"/>
                  <a:gd name="T23" fmla="*/ 137 w 137"/>
                  <a:gd name="T24" fmla="*/ 57 h 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7" h="57">
                    <a:moveTo>
                      <a:pt x="16" y="24"/>
                    </a:moveTo>
                    <a:cubicBezTo>
                      <a:pt x="7" y="12"/>
                      <a:pt x="0" y="0"/>
                      <a:pt x="8" y="0"/>
                    </a:cubicBezTo>
                    <a:cubicBezTo>
                      <a:pt x="16" y="0"/>
                      <a:pt x="47" y="23"/>
                      <a:pt x="64" y="24"/>
                    </a:cubicBezTo>
                    <a:cubicBezTo>
                      <a:pt x="81" y="25"/>
                      <a:pt x="101" y="9"/>
                      <a:pt x="112" y="8"/>
                    </a:cubicBezTo>
                    <a:cubicBezTo>
                      <a:pt x="123" y="7"/>
                      <a:pt x="137" y="8"/>
                      <a:pt x="128" y="16"/>
                    </a:cubicBezTo>
                    <a:cubicBezTo>
                      <a:pt x="119" y="24"/>
                      <a:pt x="75" y="55"/>
                      <a:pt x="56" y="56"/>
                    </a:cubicBezTo>
                    <a:cubicBezTo>
                      <a:pt x="37" y="57"/>
                      <a:pt x="24" y="31"/>
                      <a:pt x="16" y="24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68" name="Freeform 13"/>
              <p:cNvSpPr>
                <a:spLocks/>
              </p:cNvSpPr>
              <p:nvPr/>
            </p:nvSpPr>
            <p:spPr bwMode="auto">
              <a:xfrm>
                <a:off x="3088" y="1517"/>
                <a:ext cx="432" cy="267"/>
              </a:xfrm>
              <a:custGeom>
                <a:avLst/>
                <a:gdLst>
                  <a:gd name="T0" fmla="*/ 336 w 432"/>
                  <a:gd name="T1" fmla="*/ 243 h 267"/>
                  <a:gd name="T2" fmla="*/ 376 w 432"/>
                  <a:gd name="T3" fmla="*/ 219 h 267"/>
                  <a:gd name="T4" fmla="*/ 408 w 432"/>
                  <a:gd name="T5" fmla="*/ 155 h 267"/>
                  <a:gd name="T6" fmla="*/ 384 w 432"/>
                  <a:gd name="T7" fmla="*/ 123 h 267"/>
                  <a:gd name="T8" fmla="*/ 304 w 432"/>
                  <a:gd name="T9" fmla="*/ 83 h 267"/>
                  <a:gd name="T10" fmla="*/ 256 w 432"/>
                  <a:gd name="T11" fmla="*/ 131 h 267"/>
                  <a:gd name="T12" fmla="*/ 200 w 432"/>
                  <a:gd name="T13" fmla="*/ 139 h 267"/>
                  <a:gd name="T14" fmla="*/ 128 w 432"/>
                  <a:gd name="T15" fmla="*/ 75 h 267"/>
                  <a:gd name="T16" fmla="*/ 16 w 432"/>
                  <a:gd name="T17" fmla="*/ 99 h 267"/>
                  <a:gd name="T18" fmla="*/ 32 w 432"/>
                  <a:gd name="T19" fmla="*/ 11 h 267"/>
                  <a:gd name="T20" fmla="*/ 128 w 432"/>
                  <a:gd name="T21" fmla="*/ 35 h 267"/>
                  <a:gd name="T22" fmla="*/ 272 w 432"/>
                  <a:gd name="T23" fmla="*/ 19 h 267"/>
                  <a:gd name="T24" fmla="*/ 320 w 432"/>
                  <a:gd name="T25" fmla="*/ 59 h 267"/>
                  <a:gd name="T26" fmla="*/ 416 w 432"/>
                  <a:gd name="T27" fmla="*/ 115 h 267"/>
                  <a:gd name="T28" fmla="*/ 416 w 432"/>
                  <a:gd name="T29" fmla="*/ 211 h 267"/>
                  <a:gd name="T30" fmla="*/ 368 w 432"/>
                  <a:gd name="T31" fmla="*/ 259 h 267"/>
                  <a:gd name="T32" fmla="*/ 320 w 432"/>
                  <a:gd name="T33" fmla="*/ 259 h 26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2"/>
                  <a:gd name="T52" fmla="*/ 0 h 267"/>
                  <a:gd name="T53" fmla="*/ 432 w 432"/>
                  <a:gd name="T54" fmla="*/ 267 h 26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2" h="267">
                    <a:moveTo>
                      <a:pt x="336" y="243"/>
                    </a:moveTo>
                    <a:cubicBezTo>
                      <a:pt x="343" y="239"/>
                      <a:pt x="364" y="234"/>
                      <a:pt x="376" y="219"/>
                    </a:cubicBezTo>
                    <a:cubicBezTo>
                      <a:pt x="388" y="204"/>
                      <a:pt x="407" y="171"/>
                      <a:pt x="408" y="155"/>
                    </a:cubicBezTo>
                    <a:cubicBezTo>
                      <a:pt x="409" y="139"/>
                      <a:pt x="401" y="135"/>
                      <a:pt x="384" y="123"/>
                    </a:cubicBezTo>
                    <a:cubicBezTo>
                      <a:pt x="367" y="111"/>
                      <a:pt x="325" y="82"/>
                      <a:pt x="304" y="83"/>
                    </a:cubicBezTo>
                    <a:cubicBezTo>
                      <a:pt x="283" y="84"/>
                      <a:pt x="273" y="122"/>
                      <a:pt x="256" y="131"/>
                    </a:cubicBezTo>
                    <a:cubicBezTo>
                      <a:pt x="239" y="140"/>
                      <a:pt x="221" y="148"/>
                      <a:pt x="200" y="139"/>
                    </a:cubicBezTo>
                    <a:cubicBezTo>
                      <a:pt x="179" y="130"/>
                      <a:pt x="159" y="82"/>
                      <a:pt x="128" y="75"/>
                    </a:cubicBezTo>
                    <a:cubicBezTo>
                      <a:pt x="97" y="68"/>
                      <a:pt x="32" y="110"/>
                      <a:pt x="16" y="99"/>
                    </a:cubicBezTo>
                    <a:cubicBezTo>
                      <a:pt x="0" y="88"/>
                      <a:pt x="13" y="22"/>
                      <a:pt x="32" y="11"/>
                    </a:cubicBezTo>
                    <a:cubicBezTo>
                      <a:pt x="51" y="0"/>
                      <a:pt x="88" y="34"/>
                      <a:pt x="128" y="35"/>
                    </a:cubicBezTo>
                    <a:cubicBezTo>
                      <a:pt x="168" y="36"/>
                      <a:pt x="240" y="15"/>
                      <a:pt x="272" y="19"/>
                    </a:cubicBezTo>
                    <a:cubicBezTo>
                      <a:pt x="304" y="23"/>
                      <a:pt x="296" y="43"/>
                      <a:pt x="320" y="59"/>
                    </a:cubicBezTo>
                    <a:cubicBezTo>
                      <a:pt x="344" y="75"/>
                      <a:pt x="400" y="90"/>
                      <a:pt x="416" y="115"/>
                    </a:cubicBezTo>
                    <a:cubicBezTo>
                      <a:pt x="432" y="140"/>
                      <a:pt x="424" y="187"/>
                      <a:pt x="416" y="211"/>
                    </a:cubicBezTo>
                    <a:cubicBezTo>
                      <a:pt x="408" y="235"/>
                      <a:pt x="384" y="251"/>
                      <a:pt x="368" y="259"/>
                    </a:cubicBezTo>
                    <a:cubicBezTo>
                      <a:pt x="352" y="267"/>
                      <a:pt x="336" y="263"/>
                      <a:pt x="320" y="259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99CC"/>
                  </a:gs>
                </a:gsLst>
                <a:path path="rect">
                  <a:fillToRect l="50000" t="50000" r="50000" b="50000"/>
                </a:path>
              </a:gra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69" name="Freeform 14"/>
              <p:cNvSpPr>
                <a:spLocks/>
              </p:cNvSpPr>
              <p:nvPr/>
            </p:nvSpPr>
            <p:spPr bwMode="auto">
              <a:xfrm>
                <a:off x="2547" y="1984"/>
                <a:ext cx="713" cy="413"/>
              </a:xfrm>
              <a:custGeom>
                <a:avLst/>
                <a:gdLst>
                  <a:gd name="T0" fmla="*/ 693 w 713"/>
                  <a:gd name="T1" fmla="*/ 0 h 413"/>
                  <a:gd name="T2" fmla="*/ 605 w 713"/>
                  <a:gd name="T3" fmla="*/ 136 h 413"/>
                  <a:gd name="T4" fmla="*/ 525 w 713"/>
                  <a:gd name="T5" fmla="*/ 224 h 413"/>
                  <a:gd name="T6" fmla="*/ 429 w 713"/>
                  <a:gd name="T7" fmla="*/ 288 h 413"/>
                  <a:gd name="T8" fmla="*/ 389 w 713"/>
                  <a:gd name="T9" fmla="*/ 304 h 413"/>
                  <a:gd name="T10" fmla="*/ 189 w 713"/>
                  <a:gd name="T11" fmla="*/ 272 h 413"/>
                  <a:gd name="T12" fmla="*/ 113 w 713"/>
                  <a:gd name="T13" fmla="*/ 216 h 413"/>
                  <a:gd name="T14" fmla="*/ 57 w 713"/>
                  <a:gd name="T15" fmla="*/ 248 h 413"/>
                  <a:gd name="T16" fmla="*/ 21 w 713"/>
                  <a:gd name="T17" fmla="*/ 296 h 413"/>
                  <a:gd name="T18" fmla="*/ 5 w 713"/>
                  <a:gd name="T19" fmla="*/ 344 h 413"/>
                  <a:gd name="T20" fmla="*/ 13 w 713"/>
                  <a:gd name="T21" fmla="*/ 368 h 413"/>
                  <a:gd name="T22" fmla="*/ 85 w 713"/>
                  <a:gd name="T23" fmla="*/ 376 h 413"/>
                  <a:gd name="T24" fmla="*/ 101 w 713"/>
                  <a:gd name="T25" fmla="*/ 400 h 413"/>
                  <a:gd name="T26" fmla="*/ 133 w 713"/>
                  <a:gd name="T27" fmla="*/ 352 h 413"/>
                  <a:gd name="T28" fmla="*/ 189 w 713"/>
                  <a:gd name="T29" fmla="*/ 368 h 413"/>
                  <a:gd name="T30" fmla="*/ 237 w 713"/>
                  <a:gd name="T31" fmla="*/ 368 h 413"/>
                  <a:gd name="T32" fmla="*/ 381 w 713"/>
                  <a:gd name="T33" fmla="*/ 392 h 413"/>
                  <a:gd name="T34" fmla="*/ 429 w 713"/>
                  <a:gd name="T35" fmla="*/ 408 h 413"/>
                  <a:gd name="T36" fmla="*/ 469 w 713"/>
                  <a:gd name="T37" fmla="*/ 408 h 413"/>
                  <a:gd name="T38" fmla="*/ 557 w 713"/>
                  <a:gd name="T39" fmla="*/ 376 h 413"/>
                  <a:gd name="T40" fmla="*/ 649 w 713"/>
                  <a:gd name="T41" fmla="*/ 312 h 413"/>
                  <a:gd name="T42" fmla="*/ 705 w 713"/>
                  <a:gd name="T43" fmla="*/ 256 h 413"/>
                  <a:gd name="T44" fmla="*/ 697 w 713"/>
                  <a:gd name="T45" fmla="*/ 160 h 41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713"/>
                  <a:gd name="T70" fmla="*/ 0 h 413"/>
                  <a:gd name="T71" fmla="*/ 713 w 713"/>
                  <a:gd name="T72" fmla="*/ 413 h 41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713" h="413">
                    <a:moveTo>
                      <a:pt x="693" y="0"/>
                    </a:moveTo>
                    <a:cubicBezTo>
                      <a:pt x="678" y="23"/>
                      <a:pt x="633" y="99"/>
                      <a:pt x="605" y="136"/>
                    </a:cubicBezTo>
                    <a:cubicBezTo>
                      <a:pt x="577" y="173"/>
                      <a:pt x="554" y="199"/>
                      <a:pt x="525" y="224"/>
                    </a:cubicBezTo>
                    <a:cubicBezTo>
                      <a:pt x="496" y="249"/>
                      <a:pt x="452" y="275"/>
                      <a:pt x="429" y="288"/>
                    </a:cubicBezTo>
                    <a:cubicBezTo>
                      <a:pt x="406" y="301"/>
                      <a:pt x="429" y="307"/>
                      <a:pt x="389" y="304"/>
                    </a:cubicBezTo>
                    <a:cubicBezTo>
                      <a:pt x="349" y="301"/>
                      <a:pt x="235" y="287"/>
                      <a:pt x="189" y="272"/>
                    </a:cubicBezTo>
                    <a:cubicBezTo>
                      <a:pt x="143" y="257"/>
                      <a:pt x="135" y="220"/>
                      <a:pt x="113" y="216"/>
                    </a:cubicBezTo>
                    <a:cubicBezTo>
                      <a:pt x="91" y="212"/>
                      <a:pt x="72" y="235"/>
                      <a:pt x="57" y="248"/>
                    </a:cubicBezTo>
                    <a:cubicBezTo>
                      <a:pt x="42" y="261"/>
                      <a:pt x="30" y="280"/>
                      <a:pt x="21" y="296"/>
                    </a:cubicBezTo>
                    <a:cubicBezTo>
                      <a:pt x="12" y="312"/>
                      <a:pt x="6" y="332"/>
                      <a:pt x="5" y="344"/>
                    </a:cubicBezTo>
                    <a:cubicBezTo>
                      <a:pt x="4" y="356"/>
                      <a:pt x="0" y="363"/>
                      <a:pt x="13" y="368"/>
                    </a:cubicBezTo>
                    <a:cubicBezTo>
                      <a:pt x="26" y="373"/>
                      <a:pt x="70" y="371"/>
                      <a:pt x="85" y="376"/>
                    </a:cubicBezTo>
                    <a:cubicBezTo>
                      <a:pt x="100" y="381"/>
                      <a:pt x="93" y="404"/>
                      <a:pt x="101" y="400"/>
                    </a:cubicBezTo>
                    <a:cubicBezTo>
                      <a:pt x="109" y="396"/>
                      <a:pt x="118" y="357"/>
                      <a:pt x="133" y="352"/>
                    </a:cubicBezTo>
                    <a:cubicBezTo>
                      <a:pt x="148" y="347"/>
                      <a:pt x="172" y="365"/>
                      <a:pt x="189" y="368"/>
                    </a:cubicBezTo>
                    <a:cubicBezTo>
                      <a:pt x="206" y="371"/>
                      <a:pt x="205" y="364"/>
                      <a:pt x="237" y="368"/>
                    </a:cubicBezTo>
                    <a:cubicBezTo>
                      <a:pt x="269" y="372"/>
                      <a:pt x="349" y="385"/>
                      <a:pt x="381" y="392"/>
                    </a:cubicBezTo>
                    <a:cubicBezTo>
                      <a:pt x="413" y="399"/>
                      <a:pt x="414" y="405"/>
                      <a:pt x="429" y="408"/>
                    </a:cubicBezTo>
                    <a:cubicBezTo>
                      <a:pt x="444" y="411"/>
                      <a:pt x="448" y="413"/>
                      <a:pt x="469" y="408"/>
                    </a:cubicBezTo>
                    <a:cubicBezTo>
                      <a:pt x="490" y="403"/>
                      <a:pt x="527" y="392"/>
                      <a:pt x="557" y="376"/>
                    </a:cubicBezTo>
                    <a:cubicBezTo>
                      <a:pt x="587" y="360"/>
                      <a:pt x="624" y="332"/>
                      <a:pt x="649" y="312"/>
                    </a:cubicBezTo>
                    <a:cubicBezTo>
                      <a:pt x="674" y="292"/>
                      <a:pt x="697" y="281"/>
                      <a:pt x="705" y="256"/>
                    </a:cubicBezTo>
                    <a:cubicBezTo>
                      <a:pt x="713" y="231"/>
                      <a:pt x="699" y="180"/>
                      <a:pt x="697" y="160"/>
                    </a:cubicBezTo>
                  </a:path>
                </a:pathLst>
              </a:custGeom>
              <a:gradFill rotWithShape="1">
                <a:gsLst>
                  <a:gs pos="0">
                    <a:srgbClr val="CDC800"/>
                  </a:gs>
                  <a:gs pos="100000">
                    <a:srgbClr val="FFA953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70" name="Freeform 15"/>
              <p:cNvSpPr>
                <a:spLocks/>
              </p:cNvSpPr>
              <p:nvPr/>
            </p:nvSpPr>
            <p:spPr bwMode="auto">
              <a:xfrm>
                <a:off x="2632" y="2135"/>
                <a:ext cx="564" cy="469"/>
              </a:xfrm>
              <a:custGeom>
                <a:avLst/>
                <a:gdLst>
                  <a:gd name="T0" fmla="*/ 64 w 564"/>
                  <a:gd name="T1" fmla="*/ 417 h 469"/>
                  <a:gd name="T2" fmla="*/ 56 w 564"/>
                  <a:gd name="T3" fmla="*/ 433 h 469"/>
                  <a:gd name="T4" fmla="*/ 104 w 564"/>
                  <a:gd name="T5" fmla="*/ 433 h 469"/>
                  <a:gd name="T6" fmla="*/ 232 w 564"/>
                  <a:gd name="T7" fmla="*/ 217 h 469"/>
                  <a:gd name="T8" fmla="*/ 296 w 564"/>
                  <a:gd name="T9" fmla="*/ 121 h 469"/>
                  <a:gd name="T10" fmla="*/ 392 w 564"/>
                  <a:gd name="T11" fmla="*/ 121 h 469"/>
                  <a:gd name="T12" fmla="*/ 512 w 564"/>
                  <a:gd name="T13" fmla="*/ 289 h 469"/>
                  <a:gd name="T14" fmla="*/ 552 w 564"/>
                  <a:gd name="T15" fmla="*/ 225 h 469"/>
                  <a:gd name="T16" fmla="*/ 440 w 564"/>
                  <a:gd name="T17" fmla="*/ 73 h 469"/>
                  <a:gd name="T18" fmla="*/ 344 w 564"/>
                  <a:gd name="T19" fmla="*/ 25 h 469"/>
                  <a:gd name="T20" fmla="*/ 248 w 564"/>
                  <a:gd name="T21" fmla="*/ 73 h 469"/>
                  <a:gd name="T22" fmla="*/ 200 w 564"/>
                  <a:gd name="T23" fmla="*/ 121 h 469"/>
                  <a:gd name="T24" fmla="*/ 168 w 564"/>
                  <a:gd name="T25" fmla="*/ 209 h 469"/>
                  <a:gd name="T26" fmla="*/ 152 w 564"/>
                  <a:gd name="T27" fmla="*/ 265 h 469"/>
                  <a:gd name="T28" fmla="*/ 56 w 564"/>
                  <a:gd name="T29" fmla="*/ 409 h 469"/>
                  <a:gd name="T30" fmla="*/ 8 w 564"/>
                  <a:gd name="T31" fmla="*/ 361 h 469"/>
                  <a:gd name="T32" fmla="*/ 104 w 564"/>
                  <a:gd name="T33" fmla="*/ 233 h 469"/>
                  <a:gd name="T34" fmla="*/ 152 w 564"/>
                  <a:gd name="T35" fmla="*/ 73 h 469"/>
                  <a:gd name="T36" fmla="*/ 112 w 564"/>
                  <a:gd name="T37" fmla="*/ 73 h 469"/>
                  <a:gd name="T38" fmla="*/ 88 w 564"/>
                  <a:gd name="T39" fmla="*/ 113 h 469"/>
                  <a:gd name="T40" fmla="*/ 8 w 564"/>
                  <a:gd name="T41" fmla="*/ 81 h 469"/>
                  <a:gd name="T42" fmla="*/ 64 w 564"/>
                  <a:gd name="T43" fmla="*/ 33 h 469"/>
                  <a:gd name="T44" fmla="*/ 128 w 564"/>
                  <a:gd name="T45" fmla="*/ 1 h 469"/>
                  <a:gd name="T46" fmla="*/ 200 w 564"/>
                  <a:gd name="T47" fmla="*/ 25 h 469"/>
                  <a:gd name="T48" fmla="*/ 248 w 564"/>
                  <a:gd name="T49" fmla="*/ 73 h 46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64"/>
                  <a:gd name="T76" fmla="*/ 0 h 469"/>
                  <a:gd name="T77" fmla="*/ 564 w 564"/>
                  <a:gd name="T78" fmla="*/ 469 h 46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64" h="469">
                    <a:moveTo>
                      <a:pt x="64" y="417"/>
                    </a:moveTo>
                    <a:cubicBezTo>
                      <a:pt x="63" y="421"/>
                      <a:pt x="49" y="430"/>
                      <a:pt x="56" y="433"/>
                    </a:cubicBezTo>
                    <a:cubicBezTo>
                      <a:pt x="63" y="436"/>
                      <a:pt x="75" y="469"/>
                      <a:pt x="104" y="433"/>
                    </a:cubicBezTo>
                    <a:cubicBezTo>
                      <a:pt x="133" y="397"/>
                      <a:pt x="200" y="269"/>
                      <a:pt x="232" y="217"/>
                    </a:cubicBezTo>
                    <a:cubicBezTo>
                      <a:pt x="264" y="165"/>
                      <a:pt x="270" y="137"/>
                      <a:pt x="296" y="121"/>
                    </a:cubicBezTo>
                    <a:cubicBezTo>
                      <a:pt x="322" y="105"/>
                      <a:pt x="356" y="93"/>
                      <a:pt x="392" y="121"/>
                    </a:cubicBezTo>
                    <a:cubicBezTo>
                      <a:pt x="428" y="149"/>
                      <a:pt x="485" y="272"/>
                      <a:pt x="512" y="289"/>
                    </a:cubicBezTo>
                    <a:cubicBezTo>
                      <a:pt x="539" y="306"/>
                      <a:pt x="564" y="261"/>
                      <a:pt x="552" y="225"/>
                    </a:cubicBezTo>
                    <a:cubicBezTo>
                      <a:pt x="540" y="189"/>
                      <a:pt x="475" y="106"/>
                      <a:pt x="440" y="73"/>
                    </a:cubicBezTo>
                    <a:cubicBezTo>
                      <a:pt x="405" y="40"/>
                      <a:pt x="376" y="25"/>
                      <a:pt x="344" y="25"/>
                    </a:cubicBezTo>
                    <a:cubicBezTo>
                      <a:pt x="312" y="25"/>
                      <a:pt x="272" y="57"/>
                      <a:pt x="248" y="73"/>
                    </a:cubicBezTo>
                    <a:cubicBezTo>
                      <a:pt x="224" y="89"/>
                      <a:pt x="213" y="98"/>
                      <a:pt x="200" y="121"/>
                    </a:cubicBezTo>
                    <a:cubicBezTo>
                      <a:pt x="187" y="144"/>
                      <a:pt x="176" y="185"/>
                      <a:pt x="168" y="209"/>
                    </a:cubicBezTo>
                    <a:cubicBezTo>
                      <a:pt x="160" y="233"/>
                      <a:pt x="171" y="232"/>
                      <a:pt x="152" y="265"/>
                    </a:cubicBezTo>
                    <a:cubicBezTo>
                      <a:pt x="133" y="298"/>
                      <a:pt x="80" y="393"/>
                      <a:pt x="56" y="409"/>
                    </a:cubicBezTo>
                    <a:cubicBezTo>
                      <a:pt x="32" y="425"/>
                      <a:pt x="0" y="390"/>
                      <a:pt x="8" y="361"/>
                    </a:cubicBezTo>
                    <a:cubicBezTo>
                      <a:pt x="16" y="332"/>
                      <a:pt x="80" y="281"/>
                      <a:pt x="104" y="233"/>
                    </a:cubicBezTo>
                    <a:cubicBezTo>
                      <a:pt x="128" y="185"/>
                      <a:pt x="151" y="100"/>
                      <a:pt x="152" y="73"/>
                    </a:cubicBezTo>
                    <a:cubicBezTo>
                      <a:pt x="153" y="46"/>
                      <a:pt x="123" y="66"/>
                      <a:pt x="112" y="73"/>
                    </a:cubicBezTo>
                    <a:cubicBezTo>
                      <a:pt x="101" y="80"/>
                      <a:pt x="105" y="112"/>
                      <a:pt x="88" y="113"/>
                    </a:cubicBezTo>
                    <a:cubicBezTo>
                      <a:pt x="71" y="114"/>
                      <a:pt x="12" y="94"/>
                      <a:pt x="8" y="81"/>
                    </a:cubicBezTo>
                    <a:cubicBezTo>
                      <a:pt x="4" y="68"/>
                      <a:pt x="44" y="46"/>
                      <a:pt x="64" y="33"/>
                    </a:cubicBezTo>
                    <a:cubicBezTo>
                      <a:pt x="84" y="20"/>
                      <a:pt x="105" y="2"/>
                      <a:pt x="128" y="1"/>
                    </a:cubicBezTo>
                    <a:cubicBezTo>
                      <a:pt x="151" y="0"/>
                      <a:pt x="180" y="13"/>
                      <a:pt x="200" y="25"/>
                    </a:cubicBezTo>
                    <a:cubicBezTo>
                      <a:pt x="220" y="37"/>
                      <a:pt x="236" y="53"/>
                      <a:pt x="248" y="73"/>
                    </a:cubicBezTo>
                  </a:path>
                </a:pathLst>
              </a:custGeom>
              <a:solidFill>
                <a:srgbClr val="00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71" name="Freeform 16"/>
              <p:cNvSpPr>
                <a:spLocks/>
              </p:cNvSpPr>
              <p:nvPr/>
            </p:nvSpPr>
            <p:spPr bwMode="auto">
              <a:xfrm>
                <a:off x="2480" y="2424"/>
                <a:ext cx="352" cy="239"/>
              </a:xfrm>
              <a:custGeom>
                <a:avLst/>
                <a:gdLst>
                  <a:gd name="T0" fmla="*/ 304 w 352"/>
                  <a:gd name="T1" fmla="*/ 168 h 239"/>
                  <a:gd name="T2" fmla="*/ 64 w 352"/>
                  <a:gd name="T3" fmla="*/ 24 h 239"/>
                  <a:gd name="T4" fmla="*/ 16 w 352"/>
                  <a:gd name="T5" fmla="*/ 24 h 239"/>
                  <a:gd name="T6" fmla="*/ 8 w 352"/>
                  <a:gd name="T7" fmla="*/ 64 h 239"/>
                  <a:gd name="T8" fmla="*/ 64 w 352"/>
                  <a:gd name="T9" fmla="*/ 96 h 239"/>
                  <a:gd name="T10" fmla="*/ 128 w 352"/>
                  <a:gd name="T11" fmla="*/ 96 h 239"/>
                  <a:gd name="T12" fmla="*/ 160 w 352"/>
                  <a:gd name="T13" fmla="*/ 152 h 239"/>
                  <a:gd name="T14" fmla="*/ 304 w 352"/>
                  <a:gd name="T15" fmla="*/ 232 h 239"/>
                  <a:gd name="T16" fmla="*/ 352 w 352"/>
                  <a:gd name="T17" fmla="*/ 192 h 239"/>
                  <a:gd name="T18" fmla="*/ 304 w 352"/>
                  <a:gd name="T19" fmla="*/ 168 h 23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52"/>
                  <a:gd name="T31" fmla="*/ 0 h 239"/>
                  <a:gd name="T32" fmla="*/ 352 w 352"/>
                  <a:gd name="T33" fmla="*/ 239 h 23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52" h="239">
                    <a:moveTo>
                      <a:pt x="304" y="168"/>
                    </a:moveTo>
                    <a:cubicBezTo>
                      <a:pt x="264" y="136"/>
                      <a:pt x="112" y="48"/>
                      <a:pt x="64" y="24"/>
                    </a:cubicBezTo>
                    <a:cubicBezTo>
                      <a:pt x="16" y="0"/>
                      <a:pt x="25" y="17"/>
                      <a:pt x="16" y="24"/>
                    </a:cubicBezTo>
                    <a:cubicBezTo>
                      <a:pt x="7" y="31"/>
                      <a:pt x="0" y="52"/>
                      <a:pt x="8" y="64"/>
                    </a:cubicBezTo>
                    <a:cubicBezTo>
                      <a:pt x="16" y="76"/>
                      <a:pt x="44" y="91"/>
                      <a:pt x="64" y="96"/>
                    </a:cubicBezTo>
                    <a:cubicBezTo>
                      <a:pt x="84" y="101"/>
                      <a:pt x="112" y="87"/>
                      <a:pt x="128" y="96"/>
                    </a:cubicBezTo>
                    <a:cubicBezTo>
                      <a:pt x="144" y="105"/>
                      <a:pt x="131" y="129"/>
                      <a:pt x="160" y="152"/>
                    </a:cubicBezTo>
                    <a:cubicBezTo>
                      <a:pt x="189" y="175"/>
                      <a:pt x="272" y="225"/>
                      <a:pt x="304" y="232"/>
                    </a:cubicBezTo>
                    <a:cubicBezTo>
                      <a:pt x="336" y="239"/>
                      <a:pt x="352" y="203"/>
                      <a:pt x="352" y="192"/>
                    </a:cubicBezTo>
                    <a:cubicBezTo>
                      <a:pt x="352" y="181"/>
                      <a:pt x="314" y="173"/>
                      <a:pt x="304" y="168"/>
                    </a:cubicBezTo>
                    <a:close/>
                  </a:path>
                </a:pathLst>
              </a:custGeom>
              <a:solidFill>
                <a:srgbClr val="00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72" name="Freeform 17"/>
              <p:cNvSpPr>
                <a:spLocks/>
              </p:cNvSpPr>
              <p:nvPr/>
            </p:nvSpPr>
            <p:spPr bwMode="auto">
              <a:xfrm>
                <a:off x="2481" y="2592"/>
                <a:ext cx="304" cy="388"/>
              </a:xfrm>
              <a:custGeom>
                <a:avLst/>
                <a:gdLst>
                  <a:gd name="T0" fmla="*/ 207 w 304"/>
                  <a:gd name="T1" fmla="*/ 48 h 388"/>
                  <a:gd name="T2" fmla="*/ 23 w 304"/>
                  <a:gd name="T3" fmla="*/ 336 h 388"/>
                  <a:gd name="T4" fmla="*/ 71 w 304"/>
                  <a:gd name="T5" fmla="*/ 360 h 388"/>
                  <a:gd name="T6" fmla="*/ 151 w 304"/>
                  <a:gd name="T7" fmla="*/ 224 h 388"/>
                  <a:gd name="T8" fmla="*/ 191 w 304"/>
                  <a:gd name="T9" fmla="*/ 224 h 388"/>
                  <a:gd name="T10" fmla="*/ 239 w 304"/>
                  <a:gd name="T11" fmla="*/ 216 h 388"/>
                  <a:gd name="T12" fmla="*/ 223 w 304"/>
                  <a:gd name="T13" fmla="*/ 168 h 388"/>
                  <a:gd name="T14" fmla="*/ 215 w 304"/>
                  <a:gd name="T15" fmla="*/ 128 h 388"/>
                  <a:gd name="T16" fmla="*/ 303 w 304"/>
                  <a:gd name="T17" fmla="*/ 48 h 388"/>
                  <a:gd name="T18" fmla="*/ 207 w 304"/>
                  <a:gd name="T19" fmla="*/ 48 h 38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04"/>
                  <a:gd name="T31" fmla="*/ 0 h 388"/>
                  <a:gd name="T32" fmla="*/ 304 w 304"/>
                  <a:gd name="T33" fmla="*/ 388 h 38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04" h="388">
                    <a:moveTo>
                      <a:pt x="207" y="48"/>
                    </a:moveTo>
                    <a:cubicBezTo>
                      <a:pt x="160" y="96"/>
                      <a:pt x="46" y="284"/>
                      <a:pt x="23" y="336"/>
                    </a:cubicBezTo>
                    <a:cubicBezTo>
                      <a:pt x="0" y="388"/>
                      <a:pt x="50" y="379"/>
                      <a:pt x="71" y="360"/>
                    </a:cubicBezTo>
                    <a:cubicBezTo>
                      <a:pt x="92" y="341"/>
                      <a:pt x="131" y="247"/>
                      <a:pt x="151" y="224"/>
                    </a:cubicBezTo>
                    <a:cubicBezTo>
                      <a:pt x="171" y="201"/>
                      <a:pt x="176" y="225"/>
                      <a:pt x="191" y="224"/>
                    </a:cubicBezTo>
                    <a:cubicBezTo>
                      <a:pt x="206" y="223"/>
                      <a:pt x="234" y="225"/>
                      <a:pt x="239" y="216"/>
                    </a:cubicBezTo>
                    <a:cubicBezTo>
                      <a:pt x="244" y="207"/>
                      <a:pt x="227" y="183"/>
                      <a:pt x="223" y="168"/>
                    </a:cubicBezTo>
                    <a:cubicBezTo>
                      <a:pt x="219" y="153"/>
                      <a:pt x="202" y="148"/>
                      <a:pt x="215" y="128"/>
                    </a:cubicBezTo>
                    <a:cubicBezTo>
                      <a:pt x="228" y="108"/>
                      <a:pt x="304" y="61"/>
                      <a:pt x="303" y="48"/>
                    </a:cubicBezTo>
                    <a:cubicBezTo>
                      <a:pt x="302" y="35"/>
                      <a:pt x="247" y="0"/>
                      <a:pt x="207" y="48"/>
                    </a:cubicBezTo>
                    <a:close/>
                  </a:path>
                </a:pathLst>
              </a:custGeom>
              <a:solidFill>
                <a:srgbClr val="00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73" name="Freeform 18"/>
              <p:cNvSpPr>
                <a:spLocks/>
              </p:cNvSpPr>
              <p:nvPr/>
            </p:nvSpPr>
            <p:spPr bwMode="auto">
              <a:xfrm>
                <a:off x="2160" y="2763"/>
                <a:ext cx="587" cy="545"/>
              </a:xfrm>
              <a:custGeom>
                <a:avLst/>
                <a:gdLst>
                  <a:gd name="T0" fmla="*/ 64 w 587"/>
                  <a:gd name="T1" fmla="*/ 37 h 545"/>
                  <a:gd name="T2" fmla="*/ 288 w 587"/>
                  <a:gd name="T3" fmla="*/ 13 h 545"/>
                  <a:gd name="T4" fmla="*/ 480 w 587"/>
                  <a:gd name="T5" fmla="*/ 117 h 545"/>
                  <a:gd name="T6" fmla="*/ 568 w 587"/>
                  <a:gd name="T7" fmla="*/ 325 h 545"/>
                  <a:gd name="T8" fmla="*/ 576 w 587"/>
                  <a:gd name="T9" fmla="*/ 501 h 545"/>
                  <a:gd name="T10" fmla="*/ 504 w 587"/>
                  <a:gd name="T11" fmla="*/ 533 h 545"/>
                  <a:gd name="T12" fmla="*/ 504 w 587"/>
                  <a:gd name="T13" fmla="*/ 429 h 545"/>
                  <a:gd name="T14" fmla="*/ 456 w 587"/>
                  <a:gd name="T15" fmla="*/ 261 h 545"/>
                  <a:gd name="T16" fmla="*/ 384 w 587"/>
                  <a:gd name="T17" fmla="*/ 165 h 545"/>
                  <a:gd name="T18" fmla="*/ 328 w 587"/>
                  <a:gd name="T19" fmla="*/ 133 h 545"/>
                  <a:gd name="T20" fmla="*/ 216 w 587"/>
                  <a:gd name="T21" fmla="*/ 117 h 545"/>
                  <a:gd name="T22" fmla="*/ 64 w 587"/>
                  <a:gd name="T23" fmla="*/ 141 h 545"/>
                  <a:gd name="T24" fmla="*/ 0 w 587"/>
                  <a:gd name="T25" fmla="*/ 69 h 545"/>
                  <a:gd name="T26" fmla="*/ 64 w 587"/>
                  <a:gd name="T27" fmla="*/ 45 h 54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87"/>
                  <a:gd name="T43" fmla="*/ 0 h 545"/>
                  <a:gd name="T44" fmla="*/ 587 w 587"/>
                  <a:gd name="T45" fmla="*/ 545 h 54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87" h="545">
                    <a:moveTo>
                      <a:pt x="64" y="37"/>
                    </a:moveTo>
                    <a:cubicBezTo>
                      <a:pt x="101" y="34"/>
                      <a:pt x="219" y="0"/>
                      <a:pt x="288" y="13"/>
                    </a:cubicBezTo>
                    <a:cubicBezTo>
                      <a:pt x="357" y="26"/>
                      <a:pt x="433" y="65"/>
                      <a:pt x="480" y="117"/>
                    </a:cubicBezTo>
                    <a:cubicBezTo>
                      <a:pt x="527" y="169"/>
                      <a:pt x="552" y="261"/>
                      <a:pt x="568" y="325"/>
                    </a:cubicBezTo>
                    <a:cubicBezTo>
                      <a:pt x="584" y="389"/>
                      <a:pt x="587" y="466"/>
                      <a:pt x="576" y="501"/>
                    </a:cubicBezTo>
                    <a:cubicBezTo>
                      <a:pt x="565" y="536"/>
                      <a:pt x="516" y="545"/>
                      <a:pt x="504" y="533"/>
                    </a:cubicBezTo>
                    <a:cubicBezTo>
                      <a:pt x="492" y="521"/>
                      <a:pt x="512" y="474"/>
                      <a:pt x="504" y="429"/>
                    </a:cubicBezTo>
                    <a:cubicBezTo>
                      <a:pt x="496" y="384"/>
                      <a:pt x="476" y="305"/>
                      <a:pt x="456" y="261"/>
                    </a:cubicBezTo>
                    <a:cubicBezTo>
                      <a:pt x="436" y="217"/>
                      <a:pt x="405" y="186"/>
                      <a:pt x="384" y="165"/>
                    </a:cubicBezTo>
                    <a:cubicBezTo>
                      <a:pt x="363" y="144"/>
                      <a:pt x="356" y="141"/>
                      <a:pt x="328" y="133"/>
                    </a:cubicBezTo>
                    <a:cubicBezTo>
                      <a:pt x="300" y="125"/>
                      <a:pt x="260" y="116"/>
                      <a:pt x="216" y="117"/>
                    </a:cubicBezTo>
                    <a:cubicBezTo>
                      <a:pt x="172" y="118"/>
                      <a:pt x="100" y="149"/>
                      <a:pt x="64" y="141"/>
                    </a:cubicBezTo>
                    <a:cubicBezTo>
                      <a:pt x="28" y="133"/>
                      <a:pt x="0" y="85"/>
                      <a:pt x="0" y="69"/>
                    </a:cubicBezTo>
                    <a:cubicBezTo>
                      <a:pt x="0" y="53"/>
                      <a:pt x="51" y="50"/>
                      <a:pt x="64" y="45"/>
                    </a:cubicBezTo>
                  </a:path>
                </a:pathLst>
              </a:custGeom>
              <a:solidFill>
                <a:srgbClr val="00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74" name="Freeform 19"/>
              <p:cNvSpPr>
                <a:spLocks/>
              </p:cNvSpPr>
              <p:nvPr/>
            </p:nvSpPr>
            <p:spPr bwMode="auto">
              <a:xfrm>
                <a:off x="2384" y="2485"/>
                <a:ext cx="333" cy="255"/>
              </a:xfrm>
              <a:custGeom>
                <a:avLst/>
                <a:gdLst>
                  <a:gd name="T0" fmla="*/ 112 w 333"/>
                  <a:gd name="T1" fmla="*/ 11 h 255"/>
                  <a:gd name="T2" fmla="*/ 72 w 333"/>
                  <a:gd name="T3" fmla="*/ 59 h 255"/>
                  <a:gd name="T4" fmla="*/ 16 w 333"/>
                  <a:gd name="T5" fmla="*/ 107 h 255"/>
                  <a:gd name="T6" fmla="*/ 16 w 333"/>
                  <a:gd name="T7" fmla="*/ 203 h 255"/>
                  <a:gd name="T8" fmla="*/ 112 w 333"/>
                  <a:gd name="T9" fmla="*/ 251 h 255"/>
                  <a:gd name="T10" fmla="*/ 184 w 333"/>
                  <a:gd name="T11" fmla="*/ 227 h 255"/>
                  <a:gd name="T12" fmla="*/ 208 w 333"/>
                  <a:gd name="T13" fmla="*/ 235 h 255"/>
                  <a:gd name="T14" fmla="*/ 288 w 333"/>
                  <a:gd name="T15" fmla="*/ 187 h 255"/>
                  <a:gd name="T16" fmla="*/ 304 w 333"/>
                  <a:gd name="T17" fmla="*/ 123 h 255"/>
                  <a:gd name="T18" fmla="*/ 112 w 333"/>
                  <a:gd name="T19" fmla="*/ 11 h 25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33"/>
                  <a:gd name="T31" fmla="*/ 0 h 255"/>
                  <a:gd name="T32" fmla="*/ 333 w 333"/>
                  <a:gd name="T33" fmla="*/ 255 h 25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33" h="255">
                    <a:moveTo>
                      <a:pt x="112" y="11"/>
                    </a:moveTo>
                    <a:cubicBezTo>
                      <a:pt x="74" y="0"/>
                      <a:pt x="88" y="43"/>
                      <a:pt x="72" y="59"/>
                    </a:cubicBezTo>
                    <a:cubicBezTo>
                      <a:pt x="56" y="75"/>
                      <a:pt x="25" y="83"/>
                      <a:pt x="16" y="107"/>
                    </a:cubicBezTo>
                    <a:cubicBezTo>
                      <a:pt x="7" y="131"/>
                      <a:pt x="0" y="179"/>
                      <a:pt x="16" y="203"/>
                    </a:cubicBezTo>
                    <a:cubicBezTo>
                      <a:pt x="32" y="227"/>
                      <a:pt x="84" y="247"/>
                      <a:pt x="112" y="251"/>
                    </a:cubicBezTo>
                    <a:cubicBezTo>
                      <a:pt x="140" y="255"/>
                      <a:pt x="168" y="230"/>
                      <a:pt x="184" y="227"/>
                    </a:cubicBezTo>
                    <a:cubicBezTo>
                      <a:pt x="200" y="224"/>
                      <a:pt x="191" y="242"/>
                      <a:pt x="208" y="235"/>
                    </a:cubicBezTo>
                    <a:cubicBezTo>
                      <a:pt x="225" y="228"/>
                      <a:pt x="272" y="206"/>
                      <a:pt x="288" y="187"/>
                    </a:cubicBezTo>
                    <a:cubicBezTo>
                      <a:pt x="304" y="168"/>
                      <a:pt x="333" y="152"/>
                      <a:pt x="304" y="123"/>
                    </a:cubicBezTo>
                    <a:cubicBezTo>
                      <a:pt x="275" y="94"/>
                      <a:pt x="153" y="26"/>
                      <a:pt x="112" y="11"/>
                    </a:cubicBezTo>
                    <a:close/>
                  </a:path>
                </a:pathLst>
              </a:custGeom>
              <a:solidFill>
                <a:srgbClr val="00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75" name="Oval 20"/>
              <p:cNvSpPr>
                <a:spLocks noChangeArrowheads="1"/>
              </p:cNvSpPr>
              <p:nvPr/>
            </p:nvSpPr>
            <p:spPr bwMode="auto">
              <a:xfrm rot="2129515">
                <a:off x="2463" y="2497"/>
                <a:ext cx="139" cy="265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76" name="Freeform 21"/>
              <p:cNvSpPr>
                <a:spLocks/>
              </p:cNvSpPr>
              <p:nvPr/>
            </p:nvSpPr>
            <p:spPr bwMode="auto">
              <a:xfrm>
                <a:off x="3120" y="3024"/>
                <a:ext cx="706" cy="375"/>
              </a:xfrm>
              <a:custGeom>
                <a:avLst/>
                <a:gdLst>
                  <a:gd name="T0" fmla="*/ 247 w 706"/>
                  <a:gd name="T1" fmla="*/ 96 h 375"/>
                  <a:gd name="T2" fmla="*/ 63 w 706"/>
                  <a:gd name="T3" fmla="*/ 112 h 375"/>
                  <a:gd name="T4" fmla="*/ 23 w 706"/>
                  <a:gd name="T5" fmla="*/ 232 h 375"/>
                  <a:gd name="T6" fmla="*/ 199 w 706"/>
                  <a:gd name="T7" fmla="*/ 360 h 375"/>
                  <a:gd name="T8" fmla="*/ 439 w 706"/>
                  <a:gd name="T9" fmla="*/ 320 h 375"/>
                  <a:gd name="T10" fmla="*/ 639 w 706"/>
                  <a:gd name="T11" fmla="*/ 288 h 375"/>
                  <a:gd name="T12" fmla="*/ 703 w 706"/>
                  <a:gd name="T13" fmla="*/ 192 h 375"/>
                  <a:gd name="T14" fmla="*/ 655 w 706"/>
                  <a:gd name="T15" fmla="*/ 40 h 375"/>
                  <a:gd name="T16" fmla="*/ 543 w 706"/>
                  <a:gd name="T17" fmla="*/ 8 h 375"/>
                  <a:gd name="T18" fmla="*/ 439 w 706"/>
                  <a:gd name="T19" fmla="*/ 0 h 37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06"/>
                  <a:gd name="T31" fmla="*/ 0 h 375"/>
                  <a:gd name="T32" fmla="*/ 706 w 706"/>
                  <a:gd name="T33" fmla="*/ 375 h 37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06" h="375">
                    <a:moveTo>
                      <a:pt x="247" y="96"/>
                    </a:moveTo>
                    <a:cubicBezTo>
                      <a:pt x="216" y="99"/>
                      <a:pt x="100" y="89"/>
                      <a:pt x="63" y="112"/>
                    </a:cubicBezTo>
                    <a:cubicBezTo>
                      <a:pt x="26" y="135"/>
                      <a:pt x="0" y="191"/>
                      <a:pt x="23" y="232"/>
                    </a:cubicBezTo>
                    <a:cubicBezTo>
                      <a:pt x="46" y="273"/>
                      <a:pt x="130" y="345"/>
                      <a:pt x="199" y="360"/>
                    </a:cubicBezTo>
                    <a:cubicBezTo>
                      <a:pt x="268" y="375"/>
                      <a:pt x="366" y="332"/>
                      <a:pt x="439" y="320"/>
                    </a:cubicBezTo>
                    <a:cubicBezTo>
                      <a:pt x="512" y="308"/>
                      <a:pt x="595" y="309"/>
                      <a:pt x="639" y="288"/>
                    </a:cubicBezTo>
                    <a:cubicBezTo>
                      <a:pt x="683" y="267"/>
                      <a:pt x="700" y="233"/>
                      <a:pt x="703" y="192"/>
                    </a:cubicBezTo>
                    <a:cubicBezTo>
                      <a:pt x="706" y="151"/>
                      <a:pt x="682" y="71"/>
                      <a:pt x="655" y="40"/>
                    </a:cubicBezTo>
                    <a:cubicBezTo>
                      <a:pt x="628" y="9"/>
                      <a:pt x="579" y="15"/>
                      <a:pt x="543" y="8"/>
                    </a:cubicBezTo>
                    <a:cubicBezTo>
                      <a:pt x="507" y="1"/>
                      <a:pt x="461" y="2"/>
                      <a:pt x="439" y="0"/>
                    </a:cubicBezTo>
                  </a:path>
                </a:pathLst>
              </a:custGeom>
              <a:gradFill rotWithShape="1">
                <a:gsLst>
                  <a:gs pos="0">
                    <a:schemeClr val="accent1"/>
                  </a:gs>
                  <a:gs pos="100000">
                    <a:srgbClr val="336699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77" name="Freeform 22"/>
              <p:cNvSpPr>
                <a:spLocks/>
              </p:cNvSpPr>
              <p:nvPr/>
            </p:nvSpPr>
            <p:spPr bwMode="auto">
              <a:xfrm>
                <a:off x="3240" y="3024"/>
                <a:ext cx="460" cy="349"/>
              </a:xfrm>
              <a:custGeom>
                <a:avLst/>
                <a:gdLst>
                  <a:gd name="T0" fmla="*/ 264 w 460"/>
                  <a:gd name="T1" fmla="*/ 0 h 349"/>
                  <a:gd name="T2" fmla="*/ 360 w 460"/>
                  <a:gd name="T3" fmla="*/ 144 h 349"/>
                  <a:gd name="T4" fmla="*/ 456 w 460"/>
                  <a:gd name="T5" fmla="*/ 240 h 349"/>
                  <a:gd name="T6" fmla="*/ 336 w 460"/>
                  <a:gd name="T7" fmla="*/ 312 h 349"/>
                  <a:gd name="T8" fmla="*/ 312 w 460"/>
                  <a:gd name="T9" fmla="*/ 256 h 349"/>
                  <a:gd name="T10" fmla="*/ 264 w 460"/>
                  <a:gd name="T11" fmla="*/ 336 h 349"/>
                  <a:gd name="T12" fmla="*/ 120 w 460"/>
                  <a:gd name="T13" fmla="*/ 336 h 349"/>
                  <a:gd name="T14" fmla="*/ 24 w 460"/>
                  <a:gd name="T15" fmla="*/ 336 h 349"/>
                  <a:gd name="T16" fmla="*/ 24 w 460"/>
                  <a:gd name="T17" fmla="*/ 288 h 349"/>
                  <a:gd name="T18" fmla="*/ 168 w 460"/>
                  <a:gd name="T19" fmla="*/ 240 h 349"/>
                  <a:gd name="T20" fmla="*/ 216 w 460"/>
                  <a:gd name="T21" fmla="*/ 192 h 349"/>
                  <a:gd name="T22" fmla="*/ 176 w 460"/>
                  <a:gd name="T23" fmla="*/ 96 h 349"/>
                  <a:gd name="T24" fmla="*/ 264 w 460"/>
                  <a:gd name="T25" fmla="*/ 48 h 34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0"/>
                  <a:gd name="T40" fmla="*/ 0 h 349"/>
                  <a:gd name="T41" fmla="*/ 460 w 460"/>
                  <a:gd name="T42" fmla="*/ 349 h 34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0" h="349">
                    <a:moveTo>
                      <a:pt x="264" y="0"/>
                    </a:moveTo>
                    <a:cubicBezTo>
                      <a:pt x="296" y="52"/>
                      <a:pt x="328" y="104"/>
                      <a:pt x="360" y="144"/>
                    </a:cubicBezTo>
                    <a:cubicBezTo>
                      <a:pt x="392" y="184"/>
                      <a:pt x="460" y="212"/>
                      <a:pt x="456" y="240"/>
                    </a:cubicBezTo>
                    <a:cubicBezTo>
                      <a:pt x="452" y="268"/>
                      <a:pt x="360" y="309"/>
                      <a:pt x="336" y="312"/>
                    </a:cubicBezTo>
                    <a:cubicBezTo>
                      <a:pt x="312" y="315"/>
                      <a:pt x="324" y="252"/>
                      <a:pt x="312" y="256"/>
                    </a:cubicBezTo>
                    <a:cubicBezTo>
                      <a:pt x="300" y="260"/>
                      <a:pt x="296" y="323"/>
                      <a:pt x="264" y="336"/>
                    </a:cubicBezTo>
                    <a:cubicBezTo>
                      <a:pt x="232" y="349"/>
                      <a:pt x="160" y="336"/>
                      <a:pt x="120" y="336"/>
                    </a:cubicBezTo>
                    <a:cubicBezTo>
                      <a:pt x="80" y="336"/>
                      <a:pt x="40" y="344"/>
                      <a:pt x="24" y="336"/>
                    </a:cubicBezTo>
                    <a:cubicBezTo>
                      <a:pt x="8" y="328"/>
                      <a:pt x="0" y="304"/>
                      <a:pt x="24" y="288"/>
                    </a:cubicBezTo>
                    <a:cubicBezTo>
                      <a:pt x="48" y="272"/>
                      <a:pt x="136" y="256"/>
                      <a:pt x="168" y="240"/>
                    </a:cubicBezTo>
                    <a:cubicBezTo>
                      <a:pt x="200" y="224"/>
                      <a:pt x="215" y="216"/>
                      <a:pt x="216" y="192"/>
                    </a:cubicBezTo>
                    <a:cubicBezTo>
                      <a:pt x="217" y="168"/>
                      <a:pt x="168" y="120"/>
                      <a:pt x="176" y="96"/>
                    </a:cubicBezTo>
                    <a:cubicBezTo>
                      <a:pt x="184" y="72"/>
                      <a:pt x="246" y="58"/>
                      <a:pt x="264" y="48"/>
                    </a:cubicBezTo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78" name="Freeform 23"/>
              <p:cNvSpPr>
                <a:spLocks/>
              </p:cNvSpPr>
              <p:nvPr/>
            </p:nvSpPr>
            <p:spPr bwMode="auto">
              <a:xfrm>
                <a:off x="3648" y="2912"/>
                <a:ext cx="776" cy="212"/>
              </a:xfrm>
              <a:custGeom>
                <a:avLst/>
                <a:gdLst>
                  <a:gd name="T0" fmla="*/ 0 w 776"/>
                  <a:gd name="T1" fmla="*/ 112 h 212"/>
                  <a:gd name="T2" fmla="*/ 288 w 776"/>
                  <a:gd name="T3" fmla="*/ 16 h 212"/>
                  <a:gd name="T4" fmla="*/ 672 w 776"/>
                  <a:gd name="T5" fmla="*/ 16 h 212"/>
                  <a:gd name="T6" fmla="*/ 768 w 776"/>
                  <a:gd name="T7" fmla="*/ 16 h 212"/>
                  <a:gd name="T8" fmla="*/ 720 w 776"/>
                  <a:gd name="T9" fmla="*/ 64 h 212"/>
                  <a:gd name="T10" fmla="*/ 736 w 776"/>
                  <a:gd name="T11" fmla="*/ 96 h 212"/>
                  <a:gd name="T12" fmla="*/ 544 w 776"/>
                  <a:gd name="T13" fmla="*/ 120 h 212"/>
                  <a:gd name="T14" fmla="*/ 400 w 776"/>
                  <a:gd name="T15" fmla="*/ 104 h 212"/>
                  <a:gd name="T16" fmla="*/ 224 w 776"/>
                  <a:gd name="T17" fmla="*/ 104 h 212"/>
                  <a:gd name="T18" fmla="*/ 144 w 776"/>
                  <a:gd name="T19" fmla="*/ 208 h 212"/>
                  <a:gd name="T20" fmla="*/ 104 w 776"/>
                  <a:gd name="T21" fmla="*/ 128 h 212"/>
                  <a:gd name="T22" fmla="*/ 0 w 776"/>
                  <a:gd name="T23" fmla="*/ 112 h 2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76"/>
                  <a:gd name="T37" fmla="*/ 0 h 212"/>
                  <a:gd name="T38" fmla="*/ 776 w 776"/>
                  <a:gd name="T39" fmla="*/ 212 h 21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76" h="212">
                    <a:moveTo>
                      <a:pt x="0" y="112"/>
                    </a:moveTo>
                    <a:cubicBezTo>
                      <a:pt x="43" y="89"/>
                      <a:pt x="176" y="32"/>
                      <a:pt x="288" y="16"/>
                    </a:cubicBezTo>
                    <a:cubicBezTo>
                      <a:pt x="400" y="0"/>
                      <a:pt x="592" y="16"/>
                      <a:pt x="672" y="16"/>
                    </a:cubicBezTo>
                    <a:cubicBezTo>
                      <a:pt x="752" y="16"/>
                      <a:pt x="760" y="8"/>
                      <a:pt x="768" y="16"/>
                    </a:cubicBezTo>
                    <a:cubicBezTo>
                      <a:pt x="776" y="24"/>
                      <a:pt x="725" y="51"/>
                      <a:pt x="720" y="64"/>
                    </a:cubicBezTo>
                    <a:cubicBezTo>
                      <a:pt x="715" y="77"/>
                      <a:pt x="765" y="87"/>
                      <a:pt x="736" y="96"/>
                    </a:cubicBezTo>
                    <a:cubicBezTo>
                      <a:pt x="707" y="105"/>
                      <a:pt x="600" y="119"/>
                      <a:pt x="544" y="120"/>
                    </a:cubicBezTo>
                    <a:cubicBezTo>
                      <a:pt x="488" y="121"/>
                      <a:pt x="453" y="107"/>
                      <a:pt x="400" y="104"/>
                    </a:cubicBezTo>
                    <a:cubicBezTo>
                      <a:pt x="347" y="101"/>
                      <a:pt x="267" y="87"/>
                      <a:pt x="224" y="104"/>
                    </a:cubicBezTo>
                    <a:cubicBezTo>
                      <a:pt x="181" y="121"/>
                      <a:pt x="164" y="204"/>
                      <a:pt x="144" y="208"/>
                    </a:cubicBezTo>
                    <a:cubicBezTo>
                      <a:pt x="124" y="212"/>
                      <a:pt x="128" y="144"/>
                      <a:pt x="104" y="128"/>
                    </a:cubicBezTo>
                    <a:cubicBezTo>
                      <a:pt x="80" y="112"/>
                      <a:pt x="22" y="115"/>
                      <a:pt x="0" y="112"/>
                    </a:cubicBezTo>
                    <a:close/>
                  </a:path>
                </a:pathLst>
              </a:custGeom>
              <a:solidFill>
                <a:srgbClr val="00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79" name="Freeform 24" descr="Широкий диагональный 1"/>
              <p:cNvSpPr>
                <a:spLocks/>
              </p:cNvSpPr>
              <p:nvPr/>
            </p:nvSpPr>
            <p:spPr bwMode="auto">
              <a:xfrm>
                <a:off x="3210" y="1860"/>
                <a:ext cx="390" cy="764"/>
              </a:xfrm>
              <a:custGeom>
                <a:avLst/>
                <a:gdLst>
                  <a:gd name="T0" fmla="*/ 238 w 390"/>
                  <a:gd name="T1" fmla="*/ 220 h 764"/>
                  <a:gd name="T2" fmla="*/ 222 w 390"/>
                  <a:gd name="T3" fmla="*/ 20 h 764"/>
                  <a:gd name="T4" fmla="*/ 122 w 390"/>
                  <a:gd name="T5" fmla="*/ 100 h 764"/>
                  <a:gd name="T6" fmla="*/ 86 w 390"/>
                  <a:gd name="T7" fmla="*/ 124 h 764"/>
                  <a:gd name="T8" fmla="*/ 6 w 390"/>
                  <a:gd name="T9" fmla="*/ 156 h 764"/>
                  <a:gd name="T10" fmla="*/ 50 w 390"/>
                  <a:gd name="T11" fmla="*/ 388 h 764"/>
                  <a:gd name="T12" fmla="*/ 178 w 390"/>
                  <a:gd name="T13" fmla="*/ 708 h 764"/>
                  <a:gd name="T14" fmla="*/ 186 w 390"/>
                  <a:gd name="T15" fmla="*/ 724 h 764"/>
                  <a:gd name="T16" fmla="*/ 218 w 390"/>
                  <a:gd name="T17" fmla="*/ 740 h 764"/>
                  <a:gd name="T18" fmla="*/ 94 w 390"/>
                  <a:gd name="T19" fmla="*/ 684 h 764"/>
                  <a:gd name="T20" fmla="*/ 206 w 390"/>
                  <a:gd name="T21" fmla="*/ 740 h 764"/>
                  <a:gd name="T22" fmla="*/ 342 w 390"/>
                  <a:gd name="T23" fmla="*/ 732 h 764"/>
                  <a:gd name="T24" fmla="*/ 390 w 390"/>
                  <a:gd name="T25" fmla="*/ 684 h 764"/>
                  <a:gd name="T26" fmla="*/ 342 w 390"/>
                  <a:gd name="T27" fmla="*/ 588 h 764"/>
                  <a:gd name="T28" fmla="*/ 238 w 390"/>
                  <a:gd name="T29" fmla="*/ 220 h 76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90"/>
                  <a:gd name="T46" fmla="*/ 0 h 764"/>
                  <a:gd name="T47" fmla="*/ 390 w 390"/>
                  <a:gd name="T48" fmla="*/ 764 h 76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90" h="764">
                    <a:moveTo>
                      <a:pt x="238" y="220"/>
                    </a:moveTo>
                    <a:cubicBezTo>
                      <a:pt x="218" y="125"/>
                      <a:pt x="241" y="40"/>
                      <a:pt x="222" y="20"/>
                    </a:cubicBezTo>
                    <a:cubicBezTo>
                      <a:pt x="203" y="0"/>
                      <a:pt x="145" y="83"/>
                      <a:pt x="122" y="100"/>
                    </a:cubicBezTo>
                    <a:cubicBezTo>
                      <a:pt x="99" y="117"/>
                      <a:pt x="105" y="115"/>
                      <a:pt x="86" y="124"/>
                    </a:cubicBezTo>
                    <a:cubicBezTo>
                      <a:pt x="67" y="133"/>
                      <a:pt x="12" y="112"/>
                      <a:pt x="6" y="156"/>
                    </a:cubicBezTo>
                    <a:cubicBezTo>
                      <a:pt x="0" y="200"/>
                      <a:pt x="21" y="296"/>
                      <a:pt x="50" y="388"/>
                    </a:cubicBezTo>
                    <a:cubicBezTo>
                      <a:pt x="79" y="480"/>
                      <a:pt x="155" y="652"/>
                      <a:pt x="178" y="708"/>
                    </a:cubicBezTo>
                    <a:cubicBezTo>
                      <a:pt x="201" y="764"/>
                      <a:pt x="179" y="719"/>
                      <a:pt x="186" y="724"/>
                    </a:cubicBezTo>
                    <a:cubicBezTo>
                      <a:pt x="193" y="729"/>
                      <a:pt x="233" y="747"/>
                      <a:pt x="218" y="740"/>
                    </a:cubicBezTo>
                    <a:cubicBezTo>
                      <a:pt x="203" y="733"/>
                      <a:pt x="96" y="684"/>
                      <a:pt x="94" y="684"/>
                    </a:cubicBezTo>
                    <a:cubicBezTo>
                      <a:pt x="92" y="684"/>
                      <a:pt x="165" y="732"/>
                      <a:pt x="206" y="740"/>
                    </a:cubicBezTo>
                    <a:cubicBezTo>
                      <a:pt x="247" y="748"/>
                      <a:pt x="311" y="741"/>
                      <a:pt x="342" y="732"/>
                    </a:cubicBezTo>
                    <a:cubicBezTo>
                      <a:pt x="373" y="723"/>
                      <a:pt x="390" y="708"/>
                      <a:pt x="390" y="684"/>
                    </a:cubicBezTo>
                    <a:cubicBezTo>
                      <a:pt x="390" y="660"/>
                      <a:pt x="367" y="665"/>
                      <a:pt x="342" y="588"/>
                    </a:cubicBezTo>
                    <a:cubicBezTo>
                      <a:pt x="317" y="511"/>
                      <a:pt x="258" y="315"/>
                      <a:pt x="238" y="220"/>
                    </a:cubicBezTo>
                    <a:close/>
                  </a:path>
                </a:pathLst>
              </a:custGeom>
              <a:pattFill prst="wdDnDiag">
                <a:fgClr>
                  <a:srgbClr val="FF0000"/>
                </a:fgClr>
                <a:bgClr>
                  <a:srgbClr val="0099CC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80" name="Freeform 25"/>
              <p:cNvSpPr>
                <a:spLocks/>
              </p:cNvSpPr>
              <p:nvPr/>
            </p:nvSpPr>
            <p:spPr bwMode="auto">
              <a:xfrm>
                <a:off x="3096" y="1951"/>
                <a:ext cx="473" cy="602"/>
              </a:xfrm>
              <a:custGeom>
                <a:avLst/>
                <a:gdLst>
                  <a:gd name="T0" fmla="*/ 280 w 473"/>
                  <a:gd name="T1" fmla="*/ 137 h 602"/>
                  <a:gd name="T2" fmla="*/ 264 w 473"/>
                  <a:gd name="T3" fmla="*/ 353 h 602"/>
                  <a:gd name="T4" fmla="*/ 296 w 473"/>
                  <a:gd name="T5" fmla="*/ 481 h 602"/>
                  <a:gd name="T6" fmla="*/ 264 w 473"/>
                  <a:gd name="T7" fmla="*/ 497 h 602"/>
                  <a:gd name="T8" fmla="*/ 216 w 473"/>
                  <a:gd name="T9" fmla="*/ 449 h 602"/>
                  <a:gd name="T10" fmla="*/ 168 w 473"/>
                  <a:gd name="T11" fmla="*/ 401 h 602"/>
                  <a:gd name="T12" fmla="*/ 120 w 473"/>
                  <a:gd name="T13" fmla="*/ 385 h 602"/>
                  <a:gd name="T14" fmla="*/ 12 w 473"/>
                  <a:gd name="T15" fmla="*/ 425 h 602"/>
                  <a:gd name="T16" fmla="*/ 48 w 473"/>
                  <a:gd name="T17" fmla="*/ 505 h 602"/>
                  <a:gd name="T18" fmla="*/ 72 w 473"/>
                  <a:gd name="T19" fmla="*/ 545 h 602"/>
                  <a:gd name="T20" fmla="*/ 120 w 473"/>
                  <a:gd name="T21" fmla="*/ 553 h 602"/>
                  <a:gd name="T22" fmla="*/ 184 w 473"/>
                  <a:gd name="T23" fmla="*/ 529 h 602"/>
                  <a:gd name="T24" fmla="*/ 264 w 473"/>
                  <a:gd name="T25" fmla="*/ 593 h 602"/>
                  <a:gd name="T26" fmla="*/ 368 w 473"/>
                  <a:gd name="T27" fmla="*/ 585 h 602"/>
                  <a:gd name="T28" fmla="*/ 448 w 473"/>
                  <a:gd name="T29" fmla="*/ 521 h 602"/>
                  <a:gd name="T30" fmla="*/ 416 w 473"/>
                  <a:gd name="T31" fmla="*/ 377 h 602"/>
                  <a:gd name="T32" fmla="*/ 448 w 473"/>
                  <a:gd name="T33" fmla="*/ 273 h 602"/>
                  <a:gd name="T34" fmla="*/ 456 w 473"/>
                  <a:gd name="T35" fmla="*/ 129 h 602"/>
                  <a:gd name="T36" fmla="*/ 344 w 473"/>
                  <a:gd name="T37" fmla="*/ 1 h 602"/>
                  <a:gd name="T38" fmla="*/ 280 w 473"/>
                  <a:gd name="T39" fmla="*/ 137 h 60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73"/>
                  <a:gd name="T61" fmla="*/ 0 h 602"/>
                  <a:gd name="T62" fmla="*/ 473 w 473"/>
                  <a:gd name="T63" fmla="*/ 602 h 60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73" h="602">
                    <a:moveTo>
                      <a:pt x="280" y="137"/>
                    </a:moveTo>
                    <a:cubicBezTo>
                      <a:pt x="267" y="196"/>
                      <a:pt x="261" y="296"/>
                      <a:pt x="264" y="353"/>
                    </a:cubicBezTo>
                    <a:cubicBezTo>
                      <a:pt x="267" y="410"/>
                      <a:pt x="296" y="457"/>
                      <a:pt x="296" y="481"/>
                    </a:cubicBezTo>
                    <a:cubicBezTo>
                      <a:pt x="296" y="505"/>
                      <a:pt x="277" y="502"/>
                      <a:pt x="264" y="497"/>
                    </a:cubicBezTo>
                    <a:cubicBezTo>
                      <a:pt x="251" y="492"/>
                      <a:pt x="232" y="465"/>
                      <a:pt x="216" y="449"/>
                    </a:cubicBezTo>
                    <a:cubicBezTo>
                      <a:pt x="200" y="433"/>
                      <a:pt x="184" y="412"/>
                      <a:pt x="168" y="401"/>
                    </a:cubicBezTo>
                    <a:cubicBezTo>
                      <a:pt x="152" y="390"/>
                      <a:pt x="146" y="381"/>
                      <a:pt x="120" y="385"/>
                    </a:cubicBezTo>
                    <a:cubicBezTo>
                      <a:pt x="94" y="389"/>
                      <a:pt x="24" y="405"/>
                      <a:pt x="12" y="425"/>
                    </a:cubicBezTo>
                    <a:cubicBezTo>
                      <a:pt x="0" y="445"/>
                      <a:pt x="38" y="485"/>
                      <a:pt x="48" y="505"/>
                    </a:cubicBezTo>
                    <a:cubicBezTo>
                      <a:pt x="58" y="525"/>
                      <a:pt x="60" y="537"/>
                      <a:pt x="72" y="545"/>
                    </a:cubicBezTo>
                    <a:cubicBezTo>
                      <a:pt x="84" y="553"/>
                      <a:pt x="101" y="556"/>
                      <a:pt x="120" y="553"/>
                    </a:cubicBezTo>
                    <a:cubicBezTo>
                      <a:pt x="139" y="550"/>
                      <a:pt x="160" y="522"/>
                      <a:pt x="184" y="529"/>
                    </a:cubicBezTo>
                    <a:cubicBezTo>
                      <a:pt x="208" y="536"/>
                      <a:pt x="233" y="584"/>
                      <a:pt x="264" y="593"/>
                    </a:cubicBezTo>
                    <a:cubicBezTo>
                      <a:pt x="295" y="602"/>
                      <a:pt x="337" y="597"/>
                      <a:pt x="368" y="585"/>
                    </a:cubicBezTo>
                    <a:cubicBezTo>
                      <a:pt x="399" y="573"/>
                      <a:pt x="440" y="556"/>
                      <a:pt x="448" y="521"/>
                    </a:cubicBezTo>
                    <a:cubicBezTo>
                      <a:pt x="456" y="486"/>
                      <a:pt x="416" y="418"/>
                      <a:pt x="416" y="377"/>
                    </a:cubicBezTo>
                    <a:cubicBezTo>
                      <a:pt x="416" y="336"/>
                      <a:pt x="441" y="314"/>
                      <a:pt x="448" y="273"/>
                    </a:cubicBezTo>
                    <a:cubicBezTo>
                      <a:pt x="455" y="232"/>
                      <a:pt x="473" y="174"/>
                      <a:pt x="456" y="129"/>
                    </a:cubicBezTo>
                    <a:cubicBezTo>
                      <a:pt x="439" y="84"/>
                      <a:pt x="373" y="0"/>
                      <a:pt x="344" y="1"/>
                    </a:cubicBezTo>
                    <a:cubicBezTo>
                      <a:pt x="315" y="2"/>
                      <a:pt x="293" y="78"/>
                      <a:pt x="280" y="1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E9F00"/>
                  </a:gs>
                  <a:gs pos="100000">
                    <a:srgbClr val="FFA953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grpSp>
            <p:nvGrpSpPr>
              <p:cNvPr id="10281" name="Group 26"/>
              <p:cNvGrpSpPr>
                <a:grpSpLocks/>
              </p:cNvGrpSpPr>
              <p:nvPr/>
            </p:nvGrpSpPr>
            <p:grpSpPr bwMode="auto">
              <a:xfrm>
                <a:off x="3168" y="1296"/>
                <a:ext cx="528" cy="288"/>
                <a:chOff x="1955" y="1357"/>
                <a:chExt cx="333" cy="180"/>
              </a:xfrm>
            </p:grpSpPr>
            <p:grpSp>
              <p:nvGrpSpPr>
                <p:cNvPr id="10284" name="Group 27"/>
                <p:cNvGrpSpPr>
                  <a:grpSpLocks/>
                </p:cNvGrpSpPr>
                <p:nvPr/>
              </p:nvGrpSpPr>
              <p:grpSpPr bwMode="auto">
                <a:xfrm>
                  <a:off x="1955" y="1357"/>
                  <a:ext cx="333" cy="180"/>
                  <a:chOff x="5161" y="3181"/>
                  <a:chExt cx="257" cy="140"/>
                </a:xfrm>
              </p:grpSpPr>
              <p:sp>
                <p:nvSpPr>
                  <p:cNvPr id="10287" name="Freeform 28"/>
                  <p:cNvSpPr>
                    <a:spLocks/>
                  </p:cNvSpPr>
                  <p:nvPr/>
                </p:nvSpPr>
                <p:spPr bwMode="auto">
                  <a:xfrm>
                    <a:off x="5161" y="3181"/>
                    <a:ext cx="170" cy="123"/>
                  </a:xfrm>
                  <a:custGeom>
                    <a:avLst/>
                    <a:gdLst>
                      <a:gd name="T0" fmla="*/ 8 w 170"/>
                      <a:gd name="T1" fmla="*/ 95 h 123"/>
                      <a:gd name="T2" fmla="*/ 62 w 170"/>
                      <a:gd name="T3" fmla="*/ 113 h 123"/>
                      <a:gd name="T4" fmla="*/ 140 w 170"/>
                      <a:gd name="T5" fmla="*/ 119 h 123"/>
                      <a:gd name="T6" fmla="*/ 158 w 170"/>
                      <a:gd name="T7" fmla="*/ 113 h 123"/>
                      <a:gd name="T8" fmla="*/ 164 w 170"/>
                      <a:gd name="T9" fmla="*/ 59 h 123"/>
                      <a:gd name="T10" fmla="*/ 122 w 170"/>
                      <a:gd name="T11" fmla="*/ 11 h 123"/>
                      <a:gd name="T12" fmla="*/ 56 w 170"/>
                      <a:gd name="T13" fmla="*/ 5 h 123"/>
                      <a:gd name="T14" fmla="*/ 20 w 170"/>
                      <a:gd name="T15" fmla="*/ 41 h 123"/>
                      <a:gd name="T16" fmla="*/ 2 w 170"/>
                      <a:gd name="T17" fmla="*/ 59 h 123"/>
                      <a:gd name="T18" fmla="*/ 8 w 170"/>
                      <a:gd name="T19" fmla="*/ 95 h 12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70"/>
                      <a:gd name="T31" fmla="*/ 0 h 123"/>
                      <a:gd name="T32" fmla="*/ 170 w 170"/>
                      <a:gd name="T33" fmla="*/ 123 h 123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70" h="123">
                        <a:moveTo>
                          <a:pt x="8" y="95"/>
                        </a:moveTo>
                        <a:cubicBezTo>
                          <a:pt x="15" y="104"/>
                          <a:pt x="40" y="109"/>
                          <a:pt x="62" y="113"/>
                        </a:cubicBezTo>
                        <a:cubicBezTo>
                          <a:pt x="84" y="117"/>
                          <a:pt x="124" y="119"/>
                          <a:pt x="140" y="119"/>
                        </a:cubicBezTo>
                        <a:cubicBezTo>
                          <a:pt x="156" y="119"/>
                          <a:pt x="154" y="123"/>
                          <a:pt x="158" y="113"/>
                        </a:cubicBezTo>
                        <a:cubicBezTo>
                          <a:pt x="162" y="103"/>
                          <a:pt x="170" y="76"/>
                          <a:pt x="164" y="59"/>
                        </a:cubicBezTo>
                        <a:cubicBezTo>
                          <a:pt x="158" y="42"/>
                          <a:pt x="140" y="20"/>
                          <a:pt x="122" y="11"/>
                        </a:cubicBezTo>
                        <a:cubicBezTo>
                          <a:pt x="104" y="2"/>
                          <a:pt x="73" y="0"/>
                          <a:pt x="56" y="5"/>
                        </a:cubicBezTo>
                        <a:cubicBezTo>
                          <a:pt x="39" y="10"/>
                          <a:pt x="29" y="32"/>
                          <a:pt x="20" y="41"/>
                        </a:cubicBezTo>
                        <a:cubicBezTo>
                          <a:pt x="11" y="50"/>
                          <a:pt x="4" y="50"/>
                          <a:pt x="2" y="59"/>
                        </a:cubicBezTo>
                        <a:cubicBezTo>
                          <a:pt x="0" y="68"/>
                          <a:pt x="7" y="88"/>
                          <a:pt x="8" y="95"/>
                        </a:cubicBezTo>
                        <a:close/>
                      </a:path>
                    </a:pathLst>
                  </a:custGeom>
                  <a:solidFill>
                    <a:srgbClr val="0099CC"/>
                  </a:solidFill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pPr eaLnBrk="1" hangingPunct="1"/>
                    <a:endParaRPr lang="ru-RU" altLang="ru-RU"/>
                  </a:p>
                </p:txBody>
              </p:sp>
              <p:sp>
                <p:nvSpPr>
                  <p:cNvPr id="10288" name="Freeform 29"/>
                  <p:cNvSpPr>
                    <a:spLocks/>
                  </p:cNvSpPr>
                  <p:nvPr/>
                </p:nvSpPr>
                <p:spPr bwMode="auto">
                  <a:xfrm>
                    <a:off x="5313" y="3234"/>
                    <a:ext cx="105" cy="87"/>
                  </a:xfrm>
                  <a:custGeom>
                    <a:avLst/>
                    <a:gdLst>
                      <a:gd name="T0" fmla="*/ 12 w 105"/>
                      <a:gd name="T1" fmla="*/ 0 h 87"/>
                      <a:gd name="T2" fmla="*/ 84 w 105"/>
                      <a:gd name="T3" fmla="*/ 36 h 87"/>
                      <a:gd name="T4" fmla="*/ 102 w 105"/>
                      <a:gd name="T5" fmla="*/ 66 h 87"/>
                      <a:gd name="T6" fmla="*/ 66 w 105"/>
                      <a:gd name="T7" fmla="*/ 84 h 87"/>
                      <a:gd name="T8" fmla="*/ 42 w 105"/>
                      <a:gd name="T9" fmla="*/ 84 h 87"/>
                      <a:gd name="T10" fmla="*/ 0 w 105"/>
                      <a:gd name="T11" fmla="*/ 66 h 8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5"/>
                      <a:gd name="T19" fmla="*/ 0 h 87"/>
                      <a:gd name="T20" fmla="*/ 105 w 105"/>
                      <a:gd name="T21" fmla="*/ 87 h 87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5" h="87">
                        <a:moveTo>
                          <a:pt x="12" y="0"/>
                        </a:moveTo>
                        <a:cubicBezTo>
                          <a:pt x="40" y="12"/>
                          <a:pt x="69" y="25"/>
                          <a:pt x="84" y="36"/>
                        </a:cubicBezTo>
                        <a:cubicBezTo>
                          <a:pt x="99" y="47"/>
                          <a:pt x="105" y="58"/>
                          <a:pt x="102" y="66"/>
                        </a:cubicBezTo>
                        <a:cubicBezTo>
                          <a:pt x="99" y="74"/>
                          <a:pt x="76" y="81"/>
                          <a:pt x="66" y="84"/>
                        </a:cubicBezTo>
                        <a:cubicBezTo>
                          <a:pt x="56" y="87"/>
                          <a:pt x="53" y="87"/>
                          <a:pt x="42" y="84"/>
                        </a:cubicBezTo>
                        <a:cubicBezTo>
                          <a:pt x="31" y="81"/>
                          <a:pt x="15" y="73"/>
                          <a:pt x="0" y="66"/>
                        </a:cubicBezTo>
                      </a:path>
                    </a:pathLst>
                  </a:custGeom>
                  <a:solidFill>
                    <a:srgbClr val="0099CC"/>
                  </a:solidFill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itchFamily="66" charset="0"/>
                      </a:defRPr>
                    </a:lvl9pPr>
                  </a:lstStyle>
                  <a:p>
                    <a:pPr eaLnBrk="1" hangingPunct="1"/>
                    <a:endParaRPr lang="ru-RU" altLang="ru-RU"/>
                  </a:p>
                </p:txBody>
              </p:sp>
            </p:grpSp>
            <p:sp>
              <p:nvSpPr>
                <p:cNvPr id="10285" name="Freeform 30"/>
                <p:cNvSpPr>
                  <a:spLocks/>
                </p:cNvSpPr>
                <p:nvPr/>
              </p:nvSpPr>
              <p:spPr bwMode="auto">
                <a:xfrm rot="-2021949">
                  <a:off x="2182" y="1433"/>
                  <a:ext cx="47" cy="94"/>
                </a:xfrm>
                <a:custGeom>
                  <a:avLst/>
                  <a:gdLst>
                    <a:gd name="T0" fmla="*/ 2 w 60"/>
                    <a:gd name="T1" fmla="*/ 0 h 114"/>
                    <a:gd name="T2" fmla="*/ 0 w 60"/>
                    <a:gd name="T3" fmla="*/ 2 h 114"/>
                    <a:gd name="T4" fmla="*/ 2 w 60"/>
                    <a:gd name="T5" fmla="*/ 2 h 114"/>
                    <a:gd name="T6" fmla="*/ 2 w 60"/>
                    <a:gd name="T7" fmla="*/ 3 h 114"/>
                    <a:gd name="T8" fmla="*/ 2 w 60"/>
                    <a:gd name="T9" fmla="*/ 6 h 114"/>
                    <a:gd name="T10" fmla="*/ 2 w 60"/>
                    <a:gd name="T11" fmla="*/ 7 h 114"/>
                    <a:gd name="T12" fmla="*/ 2 w 60"/>
                    <a:gd name="T13" fmla="*/ 8 h 114"/>
                    <a:gd name="T14" fmla="*/ 2 w 60"/>
                    <a:gd name="T15" fmla="*/ 7 h 114"/>
                    <a:gd name="T16" fmla="*/ 2 w 60"/>
                    <a:gd name="T17" fmla="*/ 2 h 114"/>
                    <a:gd name="T18" fmla="*/ 2 w 60"/>
                    <a:gd name="T19" fmla="*/ 0 h 1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0"/>
                    <a:gd name="T31" fmla="*/ 0 h 114"/>
                    <a:gd name="T32" fmla="*/ 60 w 60"/>
                    <a:gd name="T33" fmla="*/ 114 h 11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0" h="114">
                      <a:moveTo>
                        <a:pt x="24" y="0"/>
                      </a:moveTo>
                      <a:lnTo>
                        <a:pt x="0" y="12"/>
                      </a:lnTo>
                      <a:lnTo>
                        <a:pt x="12" y="30"/>
                      </a:lnTo>
                      <a:lnTo>
                        <a:pt x="24" y="48"/>
                      </a:lnTo>
                      <a:lnTo>
                        <a:pt x="24" y="84"/>
                      </a:lnTo>
                      <a:lnTo>
                        <a:pt x="24" y="102"/>
                      </a:lnTo>
                      <a:lnTo>
                        <a:pt x="42" y="114"/>
                      </a:lnTo>
                      <a:lnTo>
                        <a:pt x="60" y="96"/>
                      </a:lnTo>
                      <a:lnTo>
                        <a:pt x="48" y="36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0099CC"/>
                </a:solidFill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10286" name="AutoShape 31"/>
                <p:cNvSpPr>
                  <a:spLocks noChangeArrowheads="1"/>
                </p:cNvSpPr>
                <p:nvPr/>
              </p:nvSpPr>
              <p:spPr bwMode="auto">
                <a:xfrm>
                  <a:off x="1964" y="1402"/>
                  <a:ext cx="222" cy="78"/>
                </a:xfrm>
                <a:prstGeom prst="star8">
                  <a:avLst>
                    <a:gd name="adj" fmla="val 14417"/>
                  </a:avLst>
                </a:prstGeom>
                <a:solidFill>
                  <a:srgbClr val="FF0000"/>
                </a:solidFill>
                <a:ln w="6350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sp>
            <p:nvSpPr>
              <p:cNvPr id="10282" name="Freeform 32"/>
              <p:cNvSpPr>
                <a:spLocks/>
              </p:cNvSpPr>
              <p:nvPr/>
            </p:nvSpPr>
            <p:spPr bwMode="auto">
              <a:xfrm>
                <a:off x="2864" y="2483"/>
                <a:ext cx="353" cy="461"/>
              </a:xfrm>
              <a:custGeom>
                <a:avLst/>
                <a:gdLst>
                  <a:gd name="T0" fmla="*/ 252 w 353"/>
                  <a:gd name="T1" fmla="*/ 53 h 461"/>
                  <a:gd name="T2" fmla="*/ 164 w 353"/>
                  <a:gd name="T3" fmla="*/ 29 h 461"/>
                  <a:gd name="T4" fmla="*/ 112 w 353"/>
                  <a:gd name="T5" fmla="*/ 13 h 461"/>
                  <a:gd name="T6" fmla="*/ 16 w 353"/>
                  <a:gd name="T7" fmla="*/ 61 h 461"/>
                  <a:gd name="T8" fmla="*/ 16 w 353"/>
                  <a:gd name="T9" fmla="*/ 109 h 461"/>
                  <a:gd name="T10" fmla="*/ 76 w 353"/>
                  <a:gd name="T11" fmla="*/ 141 h 461"/>
                  <a:gd name="T12" fmla="*/ 160 w 353"/>
                  <a:gd name="T13" fmla="*/ 205 h 461"/>
                  <a:gd name="T14" fmla="*/ 260 w 353"/>
                  <a:gd name="T15" fmla="*/ 301 h 461"/>
                  <a:gd name="T16" fmla="*/ 284 w 353"/>
                  <a:gd name="T17" fmla="*/ 437 h 461"/>
                  <a:gd name="T18" fmla="*/ 348 w 353"/>
                  <a:gd name="T19" fmla="*/ 445 h 461"/>
                  <a:gd name="T20" fmla="*/ 316 w 353"/>
                  <a:gd name="T21" fmla="*/ 365 h 461"/>
                  <a:gd name="T22" fmla="*/ 260 w 353"/>
                  <a:gd name="T23" fmla="*/ 245 h 461"/>
                  <a:gd name="T24" fmla="*/ 256 w 353"/>
                  <a:gd name="T25" fmla="*/ 109 h 461"/>
                  <a:gd name="T26" fmla="*/ 208 w 353"/>
                  <a:gd name="T27" fmla="*/ 13 h 461"/>
                  <a:gd name="T28" fmla="*/ 204 w 353"/>
                  <a:gd name="T29" fmla="*/ 29 h 461"/>
                  <a:gd name="T30" fmla="*/ 252 w 353"/>
                  <a:gd name="T31" fmla="*/ 53 h 46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53"/>
                  <a:gd name="T49" fmla="*/ 0 h 461"/>
                  <a:gd name="T50" fmla="*/ 353 w 353"/>
                  <a:gd name="T51" fmla="*/ 461 h 46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53" h="461">
                    <a:moveTo>
                      <a:pt x="252" y="53"/>
                    </a:moveTo>
                    <a:cubicBezTo>
                      <a:pt x="245" y="56"/>
                      <a:pt x="187" y="36"/>
                      <a:pt x="164" y="29"/>
                    </a:cubicBezTo>
                    <a:cubicBezTo>
                      <a:pt x="141" y="22"/>
                      <a:pt x="137" y="8"/>
                      <a:pt x="112" y="13"/>
                    </a:cubicBezTo>
                    <a:cubicBezTo>
                      <a:pt x="87" y="18"/>
                      <a:pt x="32" y="45"/>
                      <a:pt x="16" y="61"/>
                    </a:cubicBezTo>
                    <a:cubicBezTo>
                      <a:pt x="0" y="77"/>
                      <a:pt x="6" y="96"/>
                      <a:pt x="16" y="109"/>
                    </a:cubicBezTo>
                    <a:cubicBezTo>
                      <a:pt x="26" y="122"/>
                      <a:pt x="52" y="125"/>
                      <a:pt x="76" y="141"/>
                    </a:cubicBezTo>
                    <a:cubicBezTo>
                      <a:pt x="100" y="157"/>
                      <a:pt x="129" y="178"/>
                      <a:pt x="160" y="205"/>
                    </a:cubicBezTo>
                    <a:cubicBezTo>
                      <a:pt x="191" y="232"/>
                      <a:pt x="239" y="262"/>
                      <a:pt x="260" y="301"/>
                    </a:cubicBezTo>
                    <a:cubicBezTo>
                      <a:pt x="281" y="340"/>
                      <a:pt x="269" y="413"/>
                      <a:pt x="284" y="437"/>
                    </a:cubicBezTo>
                    <a:cubicBezTo>
                      <a:pt x="299" y="461"/>
                      <a:pt x="343" y="457"/>
                      <a:pt x="348" y="445"/>
                    </a:cubicBezTo>
                    <a:cubicBezTo>
                      <a:pt x="353" y="433"/>
                      <a:pt x="331" y="398"/>
                      <a:pt x="316" y="365"/>
                    </a:cubicBezTo>
                    <a:cubicBezTo>
                      <a:pt x="301" y="332"/>
                      <a:pt x="270" y="288"/>
                      <a:pt x="260" y="245"/>
                    </a:cubicBezTo>
                    <a:cubicBezTo>
                      <a:pt x="250" y="202"/>
                      <a:pt x="265" y="148"/>
                      <a:pt x="256" y="109"/>
                    </a:cubicBezTo>
                    <a:cubicBezTo>
                      <a:pt x="247" y="70"/>
                      <a:pt x="217" y="26"/>
                      <a:pt x="208" y="13"/>
                    </a:cubicBezTo>
                    <a:cubicBezTo>
                      <a:pt x="199" y="0"/>
                      <a:pt x="197" y="22"/>
                      <a:pt x="204" y="29"/>
                    </a:cubicBezTo>
                    <a:cubicBezTo>
                      <a:pt x="211" y="36"/>
                      <a:pt x="242" y="48"/>
                      <a:pt x="252" y="53"/>
                    </a:cubicBezTo>
                    <a:close/>
                  </a:path>
                </a:pathLst>
              </a:custGeom>
              <a:solidFill>
                <a:srgbClr val="3366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83" name="Freeform 33"/>
              <p:cNvSpPr>
                <a:spLocks/>
              </p:cNvSpPr>
              <p:nvPr/>
            </p:nvSpPr>
            <p:spPr bwMode="auto">
              <a:xfrm>
                <a:off x="3552" y="2352"/>
                <a:ext cx="364" cy="184"/>
              </a:xfrm>
              <a:custGeom>
                <a:avLst/>
                <a:gdLst>
                  <a:gd name="T0" fmla="*/ 0 w 364"/>
                  <a:gd name="T1" fmla="*/ 144 h 184"/>
                  <a:gd name="T2" fmla="*/ 28 w 364"/>
                  <a:gd name="T3" fmla="*/ 120 h 184"/>
                  <a:gd name="T4" fmla="*/ 144 w 364"/>
                  <a:gd name="T5" fmla="*/ 48 h 184"/>
                  <a:gd name="T6" fmla="*/ 288 w 364"/>
                  <a:gd name="T7" fmla="*/ 0 h 184"/>
                  <a:gd name="T8" fmla="*/ 348 w 364"/>
                  <a:gd name="T9" fmla="*/ 48 h 184"/>
                  <a:gd name="T10" fmla="*/ 192 w 364"/>
                  <a:gd name="T11" fmla="*/ 96 h 184"/>
                  <a:gd name="T12" fmla="*/ 36 w 364"/>
                  <a:gd name="T13" fmla="*/ 176 h 184"/>
                  <a:gd name="T14" fmla="*/ 0 w 364"/>
                  <a:gd name="T15" fmla="*/ 144 h 1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64"/>
                  <a:gd name="T25" fmla="*/ 0 h 184"/>
                  <a:gd name="T26" fmla="*/ 364 w 364"/>
                  <a:gd name="T27" fmla="*/ 184 h 1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64" h="184">
                    <a:moveTo>
                      <a:pt x="0" y="144"/>
                    </a:moveTo>
                    <a:cubicBezTo>
                      <a:pt x="5" y="132"/>
                      <a:pt x="4" y="136"/>
                      <a:pt x="28" y="120"/>
                    </a:cubicBezTo>
                    <a:cubicBezTo>
                      <a:pt x="52" y="104"/>
                      <a:pt x="101" y="68"/>
                      <a:pt x="144" y="48"/>
                    </a:cubicBezTo>
                    <a:cubicBezTo>
                      <a:pt x="187" y="28"/>
                      <a:pt x="254" y="0"/>
                      <a:pt x="288" y="0"/>
                    </a:cubicBezTo>
                    <a:cubicBezTo>
                      <a:pt x="322" y="0"/>
                      <a:pt x="364" y="32"/>
                      <a:pt x="348" y="48"/>
                    </a:cubicBezTo>
                    <a:cubicBezTo>
                      <a:pt x="332" y="64"/>
                      <a:pt x="244" y="75"/>
                      <a:pt x="192" y="96"/>
                    </a:cubicBezTo>
                    <a:cubicBezTo>
                      <a:pt x="140" y="117"/>
                      <a:pt x="68" y="168"/>
                      <a:pt x="36" y="176"/>
                    </a:cubicBezTo>
                    <a:cubicBezTo>
                      <a:pt x="4" y="184"/>
                      <a:pt x="8" y="151"/>
                      <a:pt x="0" y="14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0254" name="Group 34"/>
            <p:cNvGrpSpPr>
              <a:grpSpLocks/>
            </p:cNvGrpSpPr>
            <p:nvPr/>
          </p:nvGrpSpPr>
          <p:grpSpPr bwMode="auto">
            <a:xfrm rot="-240361">
              <a:off x="-1050" y="3537"/>
              <a:ext cx="293" cy="286"/>
              <a:chOff x="576" y="1392"/>
              <a:chExt cx="1008" cy="960"/>
            </a:xfrm>
          </p:grpSpPr>
          <p:sp>
            <p:nvSpPr>
              <p:cNvPr id="10259" name="Oval 35"/>
              <p:cNvSpPr>
                <a:spLocks noChangeArrowheads="1"/>
              </p:cNvSpPr>
              <p:nvPr/>
            </p:nvSpPr>
            <p:spPr bwMode="auto">
              <a:xfrm>
                <a:off x="576" y="1392"/>
                <a:ext cx="1008" cy="96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60" name="Oval 36"/>
              <p:cNvSpPr>
                <a:spLocks noChangeArrowheads="1"/>
              </p:cNvSpPr>
              <p:nvPr/>
            </p:nvSpPr>
            <p:spPr bwMode="auto">
              <a:xfrm>
                <a:off x="768" y="1584"/>
                <a:ext cx="624" cy="57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61" name="AutoShape 37"/>
              <p:cNvSpPr>
                <a:spLocks noChangeArrowheads="1"/>
              </p:cNvSpPr>
              <p:nvPr/>
            </p:nvSpPr>
            <p:spPr bwMode="auto">
              <a:xfrm>
                <a:off x="816" y="1632"/>
                <a:ext cx="528" cy="480"/>
              </a:xfrm>
              <a:prstGeom prst="star8">
                <a:avLst>
                  <a:gd name="adj" fmla="val 13542"/>
                </a:avLst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0255" name="Group 38"/>
            <p:cNvGrpSpPr>
              <a:grpSpLocks/>
            </p:cNvGrpSpPr>
            <p:nvPr/>
          </p:nvGrpSpPr>
          <p:grpSpPr bwMode="auto">
            <a:xfrm rot="-240361">
              <a:off x="-293" y="3436"/>
              <a:ext cx="293" cy="286"/>
              <a:chOff x="576" y="1392"/>
              <a:chExt cx="1008" cy="960"/>
            </a:xfrm>
          </p:grpSpPr>
          <p:sp>
            <p:nvSpPr>
              <p:cNvPr id="10256" name="Oval 39"/>
              <p:cNvSpPr>
                <a:spLocks noChangeArrowheads="1"/>
              </p:cNvSpPr>
              <p:nvPr/>
            </p:nvSpPr>
            <p:spPr bwMode="auto">
              <a:xfrm>
                <a:off x="576" y="1392"/>
                <a:ext cx="1008" cy="96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57" name="Oval 40"/>
              <p:cNvSpPr>
                <a:spLocks noChangeArrowheads="1"/>
              </p:cNvSpPr>
              <p:nvPr/>
            </p:nvSpPr>
            <p:spPr bwMode="auto">
              <a:xfrm>
                <a:off x="768" y="1584"/>
                <a:ext cx="624" cy="57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258" name="AutoShape 41"/>
              <p:cNvSpPr>
                <a:spLocks noChangeArrowheads="1"/>
              </p:cNvSpPr>
              <p:nvPr/>
            </p:nvSpPr>
            <p:spPr bwMode="auto">
              <a:xfrm>
                <a:off x="816" y="1632"/>
                <a:ext cx="528" cy="480"/>
              </a:xfrm>
              <a:prstGeom prst="star8">
                <a:avLst>
                  <a:gd name="adj" fmla="val 13542"/>
                </a:avLst>
              </a:prstGeom>
              <a:gradFill rotWithShape="1">
                <a:gsLst>
                  <a:gs pos="0">
                    <a:schemeClr val="tx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3175">
                <a:solidFill>
                  <a:schemeClr val="tx2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</p:grpSp>
      <p:pic>
        <p:nvPicPr>
          <p:cNvPr id="29738" name="Picture 42" descr="0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429000"/>
            <a:ext cx="960437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39" name="Picture 43" descr="aluno0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87185" flipH="1">
            <a:off x="7092950" y="4689475"/>
            <a:ext cx="96202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Rectangle 45"/>
          <p:cNvSpPr>
            <a:spLocks noChangeArrowheads="1"/>
          </p:cNvSpPr>
          <p:nvPr/>
        </p:nvSpPr>
        <p:spPr bwMode="auto">
          <a:xfrm>
            <a:off x="2429332" y="200025"/>
            <a:ext cx="3942893" cy="9366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ru-RU" altLang="ru-RU" sz="4800" b="1" dirty="0">
                <a:solidFill>
                  <a:srgbClr val="663300"/>
                </a:solidFill>
              </a:rPr>
              <a:t> </a:t>
            </a:r>
            <a:r>
              <a:rPr lang="ru-RU" altLang="ru-RU" sz="4800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 урока </a:t>
            </a:r>
            <a:r>
              <a:rPr lang="ru-RU" altLang="ru-RU" sz="4800" b="1" dirty="0">
                <a:solidFill>
                  <a:srgbClr val="663300"/>
                </a:solidFill>
              </a:rPr>
              <a:t>:</a:t>
            </a:r>
          </a:p>
        </p:txBody>
      </p:sp>
      <p:sp>
        <p:nvSpPr>
          <p:cNvPr id="29742" name="Rectangle 46"/>
          <p:cNvSpPr>
            <a:spLocks noChangeArrowheads="1"/>
          </p:cNvSpPr>
          <p:nvPr/>
        </p:nvSpPr>
        <p:spPr bwMode="auto">
          <a:xfrm>
            <a:off x="250825" y="1989138"/>
            <a:ext cx="5184775" cy="11525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ru-RU" altLang="ru-RU" sz="8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Встречное</a:t>
            </a:r>
          </a:p>
        </p:txBody>
      </p:sp>
      <p:sp>
        <p:nvSpPr>
          <p:cNvPr id="29743" name="Rectangle 47"/>
          <p:cNvSpPr>
            <a:spLocks noChangeArrowheads="1"/>
          </p:cNvSpPr>
          <p:nvPr/>
        </p:nvSpPr>
        <p:spPr bwMode="auto">
          <a:xfrm>
            <a:off x="3492500" y="3429000"/>
            <a:ext cx="5184775" cy="11525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ru-RU" altLang="ru-RU" sz="8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598738" y="1096963"/>
            <a:ext cx="4305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altLang="ru-RU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</a:t>
            </a:r>
          </a:p>
        </p:txBody>
      </p:sp>
      <p:sp>
        <p:nvSpPr>
          <p:cNvPr id="3" name="Управляющая кнопка: далее 2">
            <a:hlinkClick r:id="rId6" action="ppaction://hlinksldjump" highlightClick="1"/>
          </p:cNvPr>
          <p:cNvSpPr/>
          <p:nvPr/>
        </p:nvSpPr>
        <p:spPr>
          <a:xfrm>
            <a:off x="8267700" y="6237312"/>
            <a:ext cx="409575" cy="3901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7098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0.00416 C 0.07604 0.00554 0.14861 0.00878 0.22639 0.01063 C 0.29202 0.02774 0.42865 0.01294 0.44861 0.01271 C 0.46719 0.00462 0.46632 0.00624 0.49306 0.00624 " pathEditMode="relative" rAng="0" ptsTypes="fffA">
                                      <p:cBhvr>
                                        <p:cTn id="6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57" y="117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4 0.06058 C -0.09063 0.06775 -0.12101 0.06382 -0.17118 0.06266 C -0.17535 0.06128 -0.17969 0.05989 -0.18386 0.0585 C -0.18594 0.05781 -0.19028 0.05642 -0.19028 0.05665 C -0.31789 0.06081 -0.44514 0.06914 -0.57275 0.06914 " pathEditMode="relative" rAng="0" ptsTypes="ffffA">
                                      <p:cBhvr>
                                        <p:cTn id="8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67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5.37572E-6 C 0.01112 -0.0007 0.02223 -0.00024 0.03334 -0.00209 C 0.03577 -0.00255 0.03751 -0.00533 0.03976 -0.00625 C 0.05539 -0.01319 0.07119 -0.02105 0.08733 -0.02544 C 0.09914 -0.03561 0.11355 -0.04001 0.12692 -0.0444 C 0.16546 -0.08278 0.31216 -0.05226 0.39532 -0.05712 C 0.40261 -0.06035 0.4099 -0.06475 0.41754 -0.06775 C 0.42032 -0.06891 0.42588 -0.07007 0.42865 -0.07192 C 0.43924 -0.07908 0.42657 -0.07377 0.43976 -0.07816 C 0.44445 -0.08486 0.45088 -0.08602 0.4573 -0.08879 C 0.46494 -0.09203 0.47154 -0.09689 0.47952 -0.09943 C 0.49063 -0.10683 0.51147 -0.12324 0.52049 -0.13527 " pathEditMode="relative" ptsTypes="fffffffffffA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79191E-6 C 0.11927 0.0067 0.18559 0.0074 0.33785 0.00855 C 0.36285 0.00693 0.38854 0.0104 0.41267 0.00231 C 0.41892 0.00023 0.42535 -0.00393 0.43177 -0.00625 C 0.44114 -0.00971 0.45347 -0.01388 0.4618 -0.02104 C 0.4658 -0.02451 0.47465 -0.0296 0.47465 -0.0296 C 0.47969 -0.03954 0.47604 -0.03492 0.48733 -0.04 C 0.48889 -0.0407 0.49201 -0.04208 0.49201 -0.04208 C 0.5 -0.05318 0.5243 -0.0548 0.53489 -0.0548 " pathEditMode="relative" ptsTypes="ffffffffA">
                                      <p:cBhvr>
                                        <p:cTn id="24" dur="3000" fill="hold"/>
                                        <p:tgtEl>
                                          <p:spTgt spid="297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25434E-6 C -0.0052 -0.00232 -0.01059 -0.00394 -0.01579 -0.00625 C -0.01736 -0.00763 -0.01875 -0.00948 -0.02048 -0.01064 C -0.02361 -0.01249 -0.03003 -0.0148 -0.03003 -0.0148 C -0.11753 -0.01272 -0.09461 -0.01735 -0.13802 -0.00833 C -0.15173 0.00046 -0.13611 -0.00856 -0.15555 -0.00209 C -0.1618 2.25434E-6 -0.1684 0.0067 -0.17447 0.00855 C -0.17968 0.01017 -0.18507 0.00994 -0.19045 0.01063 C -0.19652 0.01271 -0.20173 0.01711 -0.20781 0.01895 C -0.21701 0.02173 -0.22552 0.02381 -0.23489 0.02543 C -0.28663 0.04809 -0.24114 0.02959 -0.37777 0.02751 C -0.396 0.01526 -0.37812 0.02589 -0.3967 0.01895 C -0.40468 0.01595 -0.41128 0.00994 -0.41892 0.00647 C -0.42326 0.00069 -0.4276 0.00046 -0.43333 -0.00209 C -0.44027 -0.00833 -0.44652 -0.01018 -0.45382 -0.01688 C -0.45607 -0.01896 -0.4592 -0.01781 -0.4618 -0.01896 C -0.46614 -0.02081 -0.47066 -0.0222 -0.47447 -0.02544 C -0.47934 -0.0296 -0.4901 -0.03769 -0.49513 -0.04024 C -0.50382 -0.04463 -0.5151 -0.04486 -0.52378 -0.04856 C -0.52847 -0.05064 -0.53298 -0.05457 -0.53802 -0.05503 C -0.54704 -0.05573 -0.5559 -0.05503 -0.56493 -0.05503 " pathEditMode="relative" ptsTypes="ffffffffffffffffffffA">
                                      <p:cBhvr>
                                        <p:cTn id="26" dur="3000" fill="hold"/>
                                        <p:tgtEl>
                                          <p:spTgt spid="297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9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29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323850" y="404813"/>
            <a:ext cx="1150938" cy="1081087"/>
          </a:xfrm>
          <a:prstGeom prst="ellipse">
            <a:avLst/>
          </a:prstGeom>
          <a:gradFill rotWithShape="1">
            <a:gsLst>
              <a:gs pos="0">
                <a:srgbClr val="EB1D5D"/>
              </a:gs>
              <a:gs pos="100000">
                <a:srgbClr val="EB1D5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308850" y="5229225"/>
            <a:ext cx="1008063" cy="1008063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12875"/>
            <a:ext cx="201612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7019925" y="333375"/>
            <a:ext cx="1584325" cy="12239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AD298A"/>
              </a:gs>
              <a:gs pos="100000">
                <a:srgbClr val="AD298A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323850" y="4797425"/>
            <a:ext cx="1438275" cy="1584325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Управляющая кнопка: далее 1">
            <a:hlinkClick r:id="rId4" action="ppaction://hlinksldjump" highlightClick="1"/>
          </p:cNvPr>
          <p:cNvSpPr/>
          <p:nvPr/>
        </p:nvSpPr>
        <p:spPr>
          <a:xfrm>
            <a:off x="8604250" y="6268212"/>
            <a:ext cx="521208" cy="5212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821748"/>
      </p:ext>
    </p:extLst>
  </p:cSld>
  <p:clrMapOvr>
    <a:masterClrMapping/>
  </p:clrMapOvr>
  <p:transition spd="slow" advClick="0" advTm="1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031E-6 L 0.74827 -0.0053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13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532 L 0.00018 0.6713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338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613 L -0.7165 -0.0365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33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00648E-6 L -0.00799 -0.6556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327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5" grpId="0" animBg="1"/>
      <p:bldP spid="153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642350" cy="838200"/>
          </a:xfrm>
        </p:spPr>
        <p:txBody>
          <a:bodyPr>
            <a:normAutofit fontScale="90000"/>
          </a:bodyPr>
          <a:lstStyle/>
          <a:p>
            <a:pPr marL="53975" algn="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C00000"/>
                </a:solidFill>
                <a:latin typeface="Cambria" pitchFamily="18" charset="0"/>
              </a:rPr>
              <a:t>Укажите соответствующие скорости:</a:t>
            </a:r>
          </a:p>
        </p:txBody>
      </p:sp>
      <p:pic>
        <p:nvPicPr>
          <p:cNvPr id="17411" name="Содержимое 6" descr="0000005596-preview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5475" y="1276350"/>
            <a:ext cx="2335213" cy="1571625"/>
          </a:xfrm>
        </p:spPr>
      </p:pic>
      <p:pic>
        <p:nvPicPr>
          <p:cNvPr id="17412" name="Содержимое 21" descr="iCAC59FF5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1875" y="2714625"/>
            <a:ext cx="2214563" cy="1885950"/>
          </a:xfrm>
        </p:spPr>
      </p:pic>
      <p:sp>
        <p:nvSpPr>
          <p:cNvPr id="11269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3A317-24E7-4C8D-B9E3-4C1DCF3060F6}" type="slidenum">
              <a:rPr lang="ru-RU"/>
              <a:pPr>
                <a:defRPr/>
              </a:pPr>
              <a:t>13</a:t>
            </a:fld>
            <a:endParaRPr lang="ru-RU"/>
          </a:p>
        </p:txBody>
      </p:sp>
      <p:pic>
        <p:nvPicPr>
          <p:cNvPr id="17414" name="Рисунок 8" descr="35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063" y="1276350"/>
            <a:ext cx="2643187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3" descr="C:\Documents and Settings\Елена\Local Settings\Temporary Internet Files\Content.IE5\49UZ8XYF\MPj020129600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643438"/>
            <a:ext cx="2757488" cy="181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4" descr="C:\Documents and Settings\Елена\Local Settings\Temporary Internet Files\Content.IE5\45YJGDEZ\MMj03004900000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143250"/>
            <a:ext cx="273367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5" descr="C:\Documents and Settings\Елена\Local Settings\Temporary Internet Files\Content.IE5\49UZ8XYF\MPj04010800000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714875"/>
            <a:ext cx="24860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86488" y="1428750"/>
            <a:ext cx="2511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ru-RU" altLang="ru-RU" sz="3200">
                <a:solidFill>
                  <a:srgbClr val="FF0066"/>
                </a:solidFill>
                <a:latin typeface="Cambria" pitchFamily="18" charset="0"/>
              </a:rPr>
              <a:t>          </a:t>
            </a:r>
            <a:r>
              <a:rPr lang="ru-RU" altLang="ru-RU" sz="3200" b="1">
                <a:solidFill>
                  <a:srgbClr val="FF0066"/>
                </a:solidFill>
                <a:latin typeface="Cambria" pitchFamily="18" charset="0"/>
              </a:rPr>
              <a:t>30 м</a:t>
            </a:r>
            <a:r>
              <a:rPr lang="en-US" altLang="ru-RU" sz="3200" b="1">
                <a:solidFill>
                  <a:srgbClr val="FF0066"/>
                </a:solidFill>
                <a:latin typeface="Rockwell" pitchFamily="18" charset="0"/>
              </a:rPr>
              <a:t>/</a:t>
            </a:r>
            <a:r>
              <a:rPr lang="ru-RU" altLang="ru-RU" sz="3200" b="1">
                <a:solidFill>
                  <a:srgbClr val="FF0066"/>
                </a:solidFill>
                <a:latin typeface="Cambria" pitchFamily="18" charset="0"/>
              </a:rPr>
              <a:t>с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365875" y="2352675"/>
            <a:ext cx="2511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rgbClr val="FF0066"/>
                </a:solidFill>
                <a:latin typeface="Cambria" pitchFamily="18" charset="0"/>
              </a:rPr>
              <a:t>     </a:t>
            </a:r>
            <a:r>
              <a:rPr lang="ru-RU" altLang="ru-RU" sz="3200" b="1">
                <a:solidFill>
                  <a:srgbClr val="FF0066"/>
                </a:solidFill>
                <a:latin typeface="Cambria" pitchFamily="18" charset="0"/>
              </a:rPr>
              <a:t>250 км</a:t>
            </a:r>
            <a:r>
              <a:rPr lang="en-US" altLang="ru-RU" sz="3200" b="1">
                <a:solidFill>
                  <a:srgbClr val="FF0066"/>
                </a:solidFill>
                <a:latin typeface="Rockwell" pitchFamily="18" charset="0"/>
              </a:rPr>
              <a:t>/</a:t>
            </a:r>
            <a:r>
              <a:rPr lang="ru-RU" altLang="ru-RU" sz="3200" b="1">
                <a:solidFill>
                  <a:srgbClr val="FF0066"/>
                </a:solidFill>
                <a:latin typeface="Cambria" pitchFamily="18" charset="0"/>
              </a:rPr>
              <a:t>ч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365875" y="3249613"/>
            <a:ext cx="2511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FF0066"/>
                </a:solidFill>
                <a:latin typeface="Cambria" pitchFamily="18" charset="0"/>
              </a:rPr>
              <a:t>      80 км</a:t>
            </a:r>
            <a:r>
              <a:rPr lang="en-US" altLang="ru-RU" sz="3200" b="1">
                <a:solidFill>
                  <a:srgbClr val="FF0066"/>
                </a:solidFill>
                <a:latin typeface="Rockwell" pitchFamily="18" charset="0"/>
              </a:rPr>
              <a:t>/</a:t>
            </a:r>
            <a:r>
              <a:rPr lang="ru-RU" altLang="ru-RU" sz="3200" b="1">
                <a:solidFill>
                  <a:srgbClr val="FF0066"/>
                </a:solidFill>
                <a:latin typeface="Cambria" pitchFamily="18" charset="0"/>
              </a:rPr>
              <a:t>ч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365875" y="3967163"/>
            <a:ext cx="2778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FF0066"/>
                </a:solidFill>
                <a:latin typeface="Cambria" pitchFamily="18" charset="0"/>
              </a:rPr>
              <a:t>15 км</a:t>
            </a:r>
            <a:r>
              <a:rPr lang="en-US" altLang="ru-RU" sz="3200" b="1">
                <a:solidFill>
                  <a:srgbClr val="FF0066"/>
                </a:solidFill>
                <a:latin typeface="Rockwell" pitchFamily="18" charset="0"/>
              </a:rPr>
              <a:t>/</a:t>
            </a:r>
            <a:r>
              <a:rPr lang="ru-RU" altLang="ru-RU" sz="3200" b="1">
                <a:solidFill>
                  <a:srgbClr val="FF0066"/>
                </a:solidFill>
                <a:latin typeface="Cambria" pitchFamily="18" charset="0"/>
              </a:rPr>
              <a:t>ч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186488" y="4684713"/>
            <a:ext cx="25288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ru-RU" altLang="ru-RU" sz="3200">
                <a:solidFill>
                  <a:srgbClr val="FF0066"/>
                </a:solidFill>
                <a:latin typeface="Cambria" pitchFamily="18" charset="0"/>
              </a:rPr>
              <a:t>       </a:t>
            </a:r>
            <a:r>
              <a:rPr lang="ru-RU" altLang="ru-RU" sz="3200" b="1">
                <a:solidFill>
                  <a:srgbClr val="FF0066"/>
                </a:solidFill>
                <a:latin typeface="Cambria" pitchFamily="18" charset="0"/>
              </a:rPr>
              <a:t>4 м</a:t>
            </a:r>
            <a:r>
              <a:rPr lang="en-US" altLang="ru-RU" sz="3200" b="1">
                <a:solidFill>
                  <a:srgbClr val="FF0066"/>
                </a:solidFill>
                <a:latin typeface="Rockwell" pitchFamily="18" charset="0"/>
              </a:rPr>
              <a:t>/</a:t>
            </a:r>
            <a:r>
              <a:rPr lang="ru-RU" altLang="ru-RU" sz="3200" b="1">
                <a:solidFill>
                  <a:srgbClr val="FF0066"/>
                </a:solidFill>
                <a:latin typeface="Cambria" pitchFamily="18" charset="0"/>
              </a:rPr>
              <a:t>мин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904038" y="5581650"/>
            <a:ext cx="1882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rgbClr val="FF0066"/>
                </a:solidFill>
                <a:latin typeface="Cambria" pitchFamily="18" charset="0"/>
              </a:rPr>
              <a:t>50 км</a:t>
            </a:r>
            <a:r>
              <a:rPr lang="en-US" altLang="ru-RU" sz="3200" b="1">
                <a:solidFill>
                  <a:srgbClr val="FF0066"/>
                </a:solidFill>
                <a:latin typeface="Rockwell" pitchFamily="18" charset="0"/>
              </a:rPr>
              <a:t>/</a:t>
            </a:r>
            <a:r>
              <a:rPr lang="ru-RU" altLang="ru-RU" sz="3200" b="1">
                <a:solidFill>
                  <a:srgbClr val="FF0066"/>
                </a:solidFill>
                <a:latin typeface="Cambria" pitchFamily="18" charset="0"/>
              </a:rPr>
              <a:t>ч</a:t>
            </a:r>
          </a:p>
        </p:txBody>
      </p:sp>
      <p:sp>
        <p:nvSpPr>
          <p:cNvPr id="2" name="Управляющая кнопка: далее 1">
            <a:hlinkClick r:id="rId8" action="ppaction://hlinksldjump" highlightClick="1"/>
          </p:cNvPr>
          <p:cNvSpPr/>
          <p:nvPr/>
        </p:nvSpPr>
        <p:spPr>
          <a:xfrm>
            <a:off x="8130477" y="6300172"/>
            <a:ext cx="521208" cy="5212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747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34 0.01272 L -0.39271 0.4914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77" y="239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0.19288 L -0.66823 0.5605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73" y="18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965 0.06221 L -0.17604 -0.1475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5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95837E-6 L -0.63003 -0.12604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10" y="-6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42461E-6 L -0.66944 -0.5770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72" y="-288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48 -0.21415 L -0.3974 -0.4347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46" y="-110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24936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Управляющая кнопка: далее 2">
            <a:hlinkClick r:id="rId3" action="ppaction://hlinksldjump" highlightClick="1"/>
          </p:cNvPr>
          <p:cNvSpPr/>
          <p:nvPr/>
        </p:nvSpPr>
        <p:spPr>
          <a:xfrm>
            <a:off x="8244408" y="6363000"/>
            <a:ext cx="52120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1597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956376" y="6076144"/>
            <a:ext cx="521208" cy="5212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83569" y="692696"/>
            <a:ext cx="813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34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поселка и города навстречу друг другу, одновременно выехали два автобуса. </a:t>
            </a:r>
            <a:r>
              <a:rPr lang="ru-RU" sz="2800" dirty="0" smtClean="0">
                <a:solidFill>
                  <a:srgbClr val="34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</a:t>
            </a:r>
            <a:r>
              <a:rPr lang="ru-RU" sz="2800" dirty="0">
                <a:solidFill>
                  <a:srgbClr val="34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автобус до встречи проехал 100 км со скоростью 25 км/час. </a:t>
            </a:r>
            <a:r>
              <a:rPr lang="ru-RU" sz="2800" dirty="0" smtClean="0">
                <a:solidFill>
                  <a:srgbClr val="34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</a:t>
            </a:r>
            <a:r>
              <a:rPr lang="ru-RU" sz="2800" dirty="0">
                <a:solidFill>
                  <a:srgbClr val="34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километров до встречи проехал второй автобус, если его скорость 50 км/час.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8417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378" name="Freeform 250" descr="Голубая тисненая бумага"/>
          <p:cNvSpPr>
            <a:spLocks/>
          </p:cNvSpPr>
          <p:nvPr/>
        </p:nvSpPr>
        <p:spPr bwMode="auto">
          <a:xfrm>
            <a:off x="2778125" y="353853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81" name="Freeform 253" descr="Голубая тисненая бумага"/>
          <p:cNvSpPr>
            <a:spLocks/>
          </p:cNvSpPr>
          <p:nvPr/>
        </p:nvSpPr>
        <p:spPr bwMode="auto">
          <a:xfrm>
            <a:off x="3206750" y="313372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73" name="Rectangle 245" descr="Букет"/>
          <p:cNvSpPr>
            <a:spLocks noChangeArrowheads="1"/>
          </p:cNvSpPr>
          <p:nvPr/>
        </p:nvSpPr>
        <p:spPr bwMode="auto">
          <a:xfrm>
            <a:off x="4572000" y="3048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76" name="Freeform 248" descr="Голубая тисненая бумага"/>
          <p:cNvSpPr>
            <a:spLocks/>
          </p:cNvSpPr>
          <p:nvPr/>
        </p:nvSpPr>
        <p:spPr bwMode="auto">
          <a:xfrm>
            <a:off x="2492375" y="3819525"/>
            <a:ext cx="146050" cy="409575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92" y="180"/>
              </a:cxn>
              <a:cxn ang="0">
                <a:pos x="2" y="258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92" h="258">
                <a:moveTo>
                  <a:pt x="87" y="0"/>
                </a:moveTo>
                <a:lnTo>
                  <a:pt x="92" y="180"/>
                </a:lnTo>
                <a:lnTo>
                  <a:pt x="2" y="258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77" name="Freeform 249" descr="Голубая тисненая бумага"/>
          <p:cNvSpPr>
            <a:spLocks/>
          </p:cNvSpPr>
          <p:nvPr/>
        </p:nvSpPr>
        <p:spPr bwMode="auto">
          <a:xfrm>
            <a:off x="2635250" y="3676650"/>
            <a:ext cx="138113" cy="419100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8" y="264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64">
                <a:moveTo>
                  <a:pt x="87" y="0"/>
                </a:moveTo>
                <a:lnTo>
                  <a:pt x="87" y="162"/>
                </a:lnTo>
                <a:lnTo>
                  <a:pt x="8" y="264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74" name="Freeform 246" descr="Голубая тисненая бумага"/>
          <p:cNvSpPr>
            <a:spLocks/>
          </p:cNvSpPr>
          <p:nvPr/>
        </p:nvSpPr>
        <p:spPr bwMode="auto">
          <a:xfrm>
            <a:off x="2190750" y="4100513"/>
            <a:ext cx="153988" cy="433387"/>
          </a:xfrm>
          <a:custGeom>
            <a:avLst/>
            <a:gdLst/>
            <a:ahLst/>
            <a:cxnLst>
              <a:cxn ang="0">
                <a:pos x="97" y="0"/>
              </a:cxn>
              <a:cxn ang="0">
                <a:pos x="96" y="183"/>
              </a:cxn>
              <a:cxn ang="0">
                <a:pos x="6" y="273"/>
              </a:cxn>
              <a:cxn ang="0">
                <a:pos x="0" y="99"/>
              </a:cxn>
              <a:cxn ang="0">
                <a:pos x="97" y="0"/>
              </a:cxn>
            </a:cxnLst>
            <a:rect l="0" t="0" r="r" b="b"/>
            <a:pathLst>
              <a:path w="97" h="273">
                <a:moveTo>
                  <a:pt x="97" y="0"/>
                </a:moveTo>
                <a:lnTo>
                  <a:pt x="96" y="183"/>
                </a:lnTo>
                <a:lnTo>
                  <a:pt x="6" y="273"/>
                </a:lnTo>
                <a:lnTo>
                  <a:pt x="0" y="99"/>
                </a:lnTo>
                <a:lnTo>
                  <a:pt x="9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75" name="Freeform 247" descr="Голубая тисненая бумага"/>
          <p:cNvSpPr>
            <a:spLocks/>
          </p:cNvSpPr>
          <p:nvPr/>
        </p:nvSpPr>
        <p:spPr bwMode="auto">
          <a:xfrm>
            <a:off x="2349500" y="3957638"/>
            <a:ext cx="155575" cy="404812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98" y="165"/>
              </a:cxn>
              <a:cxn ang="0">
                <a:pos x="2" y="255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98" h="255">
                <a:moveTo>
                  <a:pt x="87" y="0"/>
                </a:moveTo>
                <a:lnTo>
                  <a:pt x="98" y="165"/>
                </a:lnTo>
                <a:lnTo>
                  <a:pt x="2" y="255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79" name="Freeform 251" descr="Голубая тисненая бумага"/>
          <p:cNvSpPr>
            <a:spLocks/>
          </p:cNvSpPr>
          <p:nvPr/>
        </p:nvSpPr>
        <p:spPr bwMode="auto">
          <a:xfrm>
            <a:off x="2921000" y="3390900"/>
            <a:ext cx="138113" cy="409575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6" y="174"/>
              </a:cxn>
              <a:cxn ang="0">
                <a:pos x="2" y="258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58">
                <a:moveTo>
                  <a:pt x="87" y="0"/>
                </a:moveTo>
                <a:lnTo>
                  <a:pt x="86" y="174"/>
                </a:lnTo>
                <a:lnTo>
                  <a:pt x="2" y="258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80" name="Freeform 252" descr="Голубая тисненая бумага"/>
          <p:cNvSpPr>
            <a:spLocks/>
          </p:cNvSpPr>
          <p:nvPr/>
        </p:nvSpPr>
        <p:spPr bwMode="auto">
          <a:xfrm>
            <a:off x="3063875" y="3238500"/>
            <a:ext cx="138113" cy="419100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6" y="180"/>
              </a:cxn>
              <a:cxn ang="0">
                <a:pos x="2" y="264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64">
                <a:moveTo>
                  <a:pt x="87" y="0"/>
                </a:moveTo>
                <a:lnTo>
                  <a:pt x="86" y="180"/>
                </a:lnTo>
                <a:lnTo>
                  <a:pt x="2" y="264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414" name="Freeform 286" descr="Голубая тисненая бумага"/>
          <p:cNvSpPr>
            <a:spLocks/>
          </p:cNvSpPr>
          <p:nvPr/>
        </p:nvSpPr>
        <p:spPr bwMode="auto">
          <a:xfrm>
            <a:off x="3200400" y="312420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800600" y="3276600"/>
            <a:ext cx="1104900" cy="304800"/>
            <a:chOff x="320" y="2336"/>
            <a:chExt cx="616" cy="160"/>
          </a:xfrm>
        </p:grpSpPr>
        <p:sp>
          <p:nvSpPr>
            <p:cNvPr id="176131" name="Rectangle 3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32" name="Rectangle 4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33" name="Rectangle 5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34" name="Rectangle 6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22900" y="3556000"/>
            <a:ext cx="977900" cy="254000"/>
            <a:chOff x="320" y="2336"/>
            <a:chExt cx="616" cy="160"/>
          </a:xfrm>
        </p:grpSpPr>
        <p:sp>
          <p:nvSpPr>
            <p:cNvPr id="176139" name="Rectangle 11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40" name="Rectangle 12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41" name="Rectangle 13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42" name="Rectangle 14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937000" y="3543300"/>
            <a:ext cx="1473200" cy="266700"/>
            <a:chOff x="2096" y="2016"/>
            <a:chExt cx="928" cy="168"/>
          </a:xfrm>
        </p:grpSpPr>
        <p:sp>
          <p:nvSpPr>
            <p:cNvPr id="176144" name="Rectangle 16" descr="Букет"/>
            <p:cNvSpPr>
              <a:spLocks noChangeArrowheads="1"/>
            </p:cNvSpPr>
            <p:nvPr/>
          </p:nvSpPr>
          <p:spPr bwMode="auto">
            <a:xfrm>
              <a:off x="2096" y="201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45" name="Rectangle 17" descr="Букет"/>
            <p:cNvSpPr>
              <a:spLocks noChangeArrowheads="1"/>
            </p:cNvSpPr>
            <p:nvPr/>
          </p:nvSpPr>
          <p:spPr bwMode="auto">
            <a:xfrm>
              <a:off x="2248" y="2024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46" name="Rectangle 18" descr="Букет"/>
            <p:cNvSpPr>
              <a:spLocks noChangeArrowheads="1"/>
            </p:cNvSpPr>
            <p:nvPr/>
          </p:nvSpPr>
          <p:spPr bwMode="auto">
            <a:xfrm>
              <a:off x="2400" y="2024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47" name="Rectangle 19" descr="Букет"/>
            <p:cNvSpPr>
              <a:spLocks noChangeArrowheads="1"/>
            </p:cNvSpPr>
            <p:nvPr/>
          </p:nvSpPr>
          <p:spPr bwMode="auto">
            <a:xfrm>
              <a:off x="2560" y="2024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48" name="Rectangle 20" descr="Букет"/>
            <p:cNvSpPr>
              <a:spLocks noChangeArrowheads="1"/>
            </p:cNvSpPr>
            <p:nvPr/>
          </p:nvSpPr>
          <p:spPr bwMode="auto">
            <a:xfrm>
              <a:off x="2712" y="2024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49" name="Rectangle 21" descr="Букет"/>
            <p:cNvSpPr>
              <a:spLocks noChangeArrowheads="1"/>
            </p:cNvSpPr>
            <p:nvPr/>
          </p:nvSpPr>
          <p:spPr bwMode="auto">
            <a:xfrm>
              <a:off x="2872" y="2024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6150" name="Rectangle 22" descr="Букет"/>
          <p:cNvSpPr>
            <a:spLocks noChangeArrowheads="1"/>
          </p:cNvSpPr>
          <p:nvPr/>
        </p:nvSpPr>
        <p:spPr bwMode="auto">
          <a:xfrm>
            <a:off x="3708400" y="35433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151" name="Rectangle 23" descr="Букет"/>
          <p:cNvSpPr>
            <a:spLocks noChangeArrowheads="1"/>
          </p:cNvSpPr>
          <p:nvPr/>
        </p:nvSpPr>
        <p:spPr bwMode="auto">
          <a:xfrm>
            <a:off x="3467100" y="35433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152" name="Rectangle 24" descr="Букет"/>
          <p:cNvSpPr>
            <a:spLocks noChangeArrowheads="1"/>
          </p:cNvSpPr>
          <p:nvPr/>
        </p:nvSpPr>
        <p:spPr bwMode="auto">
          <a:xfrm>
            <a:off x="3467100" y="3810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153" name="Rectangle 25" descr="Букет"/>
          <p:cNvSpPr>
            <a:spLocks noChangeArrowheads="1"/>
          </p:cNvSpPr>
          <p:nvPr/>
        </p:nvSpPr>
        <p:spPr bwMode="auto">
          <a:xfrm>
            <a:off x="3352800" y="3810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708400" y="3810000"/>
            <a:ext cx="1473200" cy="266700"/>
            <a:chOff x="2112" y="2160"/>
            <a:chExt cx="928" cy="168"/>
          </a:xfrm>
        </p:grpSpPr>
        <p:sp>
          <p:nvSpPr>
            <p:cNvPr id="176155" name="Rectangle 27" descr="Букет"/>
            <p:cNvSpPr>
              <a:spLocks noChangeArrowheads="1"/>
            </p:cNvSpPr>
            <p:nvPr/>
          </p:nvSpPr>
          <p:spPr bwMode="auto">
            <a:xfrm>
              <a:off x="2112" y="2160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56" name="Rectangle 28" descr="Букет"/>
            <p:cNvSpPr>
              <a:spLocks noChangeArrowheads="1"/>
            </p:cNvSpPr>
            <p:nvPr/>
          </p:nvSpPr>
          <p:spPr bwMode="auto">
            <a:xfrm>
              <a:off x="2264" y="2168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57" name="Rectangle 29" descr="Букет"/>
            <p:cNvSpPr>
              <a:spLocks noChangeArrowheads="1"/>
            </p:cNvSpPr>
            <p:nvPr/>
          </p:nvSpPr>
          <p:spPr bwMode="auto">
            <a:xfrm>
              <a:off x="2416" y="2168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58" name="Rectangle 30" descr="Букет"/>
            <p:cNvSpPr>
              <a:spLocks noChangeArrowheads="1"/>
            </p:cNvSpPr>
            <p:nvPr/>
          </p:nvSpPr>
          <p:spPr bwMode="auto">
            <a:xfrm>
              <a:off x="2576" y="2168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59" name="Rectangle 31" descr="Букет"/>
            <p:cNvSpPr>
              <a:spLocks noChangeArrowheads="1"/>
            </p:cNvSpPr>
            <p:nvPr/>
          </p:nvSpPr>
          <p:spPr bwMode="auto">
            <a:xfrm>
              <a:off x="2728" y="2168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60" name="Rectangle 32" descr="Букет"/>
            <p:cNvSpPr>
              <a:spLocks noChangeArrowheads="1"/>
            </p:cNvSpPr>
            <p:nvPr/>
          </p:nvSpPr>
          <p:spPr bwMode="auto">
            <a:xfrm>
              <a:off x="2888" y="2168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2362200" y="3886200"/>
            <a:ext cx="995363" cy="1252538"/>
            <a:chOff x="1488" y="2092"/>
            <a:chExt cx="627" cy="789"/>
          </a:xfrm>
        </p:grpSpPr>
        <p:sp>
          <p:nvSpPr>
            <p:cNvPr id="176162" name="Freeform 34" descr="Голубая тисненая бумага"/>
            <p:cNvSpPr>
              <a:spLocks/>
            </p:cNvSpPr>
            <p:nvPr/>
          </p:nvSpPr>
          <p:spPr bwMode="auto">
            <a:xfrm>
              <a:off x="1668" y="2461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63" name="Freeform 35" descr="Голубая тисненая бумага"/>
            <p:cNvSpPr>
              <a:spLocks/>
            </p:cNvSpPr>
            <p:nvPr/>
          </p:nvSpPr>
          <p:spPr bwMode="auto">
            <a:xfrm>
              <a:off x="1488" y="2632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64" name="Freeform 36" descr="Голубая тисненая бумага"/>
            <p:cNvSpPr>
              <a:spLocks/>
            </p:cNvSpPr>
            <p:nvPr/>
          </p:nvSpPr>
          <p:spPr bwMode="auto">
            <a:xfrm>
              <a:off x="1758" y="2368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65" name="Freeform 37" descr="Голубая тисненая бумага"/>
            <p:cNvSpPr>
              <a:spLocks/>
            </p:cNvSpPr>
            <p:nvPr/>
          </p:nvSpPr>
          <p:spPr bwMode="auto">
            <a:xfrm>
              <a:off x="1848" y="2275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66" name="Freeform 38" descr="Голубая тисненая бумага"/>
            <p:cNvSpPr>
              <a:spLocks/>
            </p:cNvSpPr>
            <p:nvPr/>
          </p:nvSpPr>
          <p:spPr bwMode="auto">
            <a:xfrm>
              <a:off x="1938" y="2179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67" name="Freeform 39" descr="Голубая тисненая бумага"/>
            <p:cNvSpPr>
              <a:spLocks/>
            </p:cNvSpPr>
            <p:nvPr/>
          </p:nvSpPr>
          <p:spPr bwMode="auto">
            <a:xfrm>
              <a:off x="2028" y="2092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68" name="Freeform 40" descr="Голубая тисненая бумага"/>
            <p:cNvSpPr>
              <a:spLocks/>
            </p:cNvSpPr>
            <p:nvPr/>
          </p:nvSpPr>
          <p:spPr bwMode="auto">
            <a:xfrm>
              <a:off x="1584" y="2544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2362200" y="3625850"/>
            <a:ext cx="995363" cy="1252538"/>
            <a:chOff x="1488" y="2092"/>
            <a:chExt cx="627" cy="789"/>
          </a:xfrm>
        </p:grpSpPr>
        <p:sp>
          <p:nvSpPr>
            <p:cNvPr id="176170" name="Freeform 42" descr="Голубая тисненая бумага"/>
            <p:cNvSpPr>
              <a:spLocks/>
            </p:cNvSpPr>
            <p:nvPr/>
          </p:nvSpPr>
          <p:spPr bwMode="auto">
            <a:xfrm>
              <a:off x="1668" y="2461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71" name="Freeform 43" descr="Голубая тисненая бумага"/>
            <p:cNvSpPr>
              <a:spLocks/>
            </p:cNvSpPr>
            <p:nvPr/>
          </p:nvSpPr>
          <p:spPr bwMode="auto">
            <a:xfrm>
              <a:off x="1488" y="2632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72" name="Freeform 44" descr="Голубая тисненая бумага"/>
            <p:cNvSpPr>
              <a:spLocks/>
            </p:cNvSpPr>
            <p:nvPr/>
          </p:nvSpPr>
          <p:spPr bwMode="auto">
            <a:xfrm>
              <a:off x="1758" y="2368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73" name="Freeform 45" descr="Голубая тисненая бумага"/>
            <p:cNvSpPr>
              <a:spLocks/>
            </p:cNvSpPr>
            <p:nvPr/>
          </p:nvSpPr>
          <p:spPr bwMode="auto">
            <a:xfrm>
              <a:off x="1848" y="2275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74" name="Freeform 46" descr="Голубая тисненая бумага"/>
            <p:cNvSpPr>
              <a:spLocks/>
            </p:cNvSpPr>
            <p:nvPr/>
          </p:nvSpPr>
          <p:spPr bwMode="auto">
            <a:xfrm>
              <a:off x="1938" y="2179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75" name="Freeform 47" descr="Голубая тисненая бумага"/>
            <p:cNvSpPr>
              <a:spLocks/>
            </p:cNvSpPr>
            <p:nvPr/>
          </p:nvSpPr>
          <p:spPr bwMode="auto">
            <a:xfrm>
              <a:off x="2028" y="2092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76" name="Freeform 48" descr="Голубая тисненая бумага"/>
            <p:cNvSpPr>
              <a:spLocks/>
            </p:cNvSpPr>
            <p:nvPr/>
          </p:nvSpPr>
          <p:spPr bwMode="auto">
            <a:xfrm>
              <a:off x="1584" y="2544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6177" name="Rectangle 49" descr="Букет"/>
          <p:cNvSpPr>
            <a:spLocks noChangeArrowheads="1"/>
          </p:cNvSpPr>
          <p:nvPr/>
        </p:nvSpPr>
        <p:spPr bwMode="auto">
          <a:xfrm>
            <a:off x="3340100" y="35433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6413500" y="3556000"/>
            <a:ext cx="977900" cy="254000"/>
            <a:chOff x="320" y="2336"/>
            <a:chExt cx="616" cy="160"/>
          </a:xfrm>
        </p:grpSpPr>
        <p:sp>
          <p:nvSpPr>
            <p:cNvPr id="176179" name="Rectangle 51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80" name="Rectangle 52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81" name="Rectangle 53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82" name="Rectangle 54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5194300" y="3810000"/>
            <a:ext cx="977900" cy="254000"/>
            <a:chOff x="320" y="2336"/>
            <a:chExt cx="616" cy="160"/>
          </a:xfrm>
        </p:grpSpPr>
        <p:sp>
          <p:nvSpPr>
            <p:cNvPr id="176184" name="Rectangle 56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85" name="Rectangle 57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86" name="Rectangle 58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87" name="Rectangle 59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60"/>
          <p:cNvGrpSpPr>
            <a:grpSpLocks/>
          </p:cNvGrpSpPr>
          <p:nvPr/>
        </p:nvGrpSpPr>
        <p:grpSpPr bwMode="auto">
          <a:xfrm>
            <a:off x="6184900" y="3810000"/>
            <a:ext cx="977900" cy="254000"/>
            <a:chOff x="320" y="2336"/>
            <a:chExt cx="616" cy="160"/>
          </a:xfrm>
        </p:grpSpPr>
        <p:sp>
          <p:nvSpPr>
            <p:cNvPr id="176189" name="Rectangle 61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90" name="Rectangle 62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91" name="Rectangle 63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192" name="Rectangle 64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6193" name="Freeform 65" descr="Голубая тисненая бумага"/>
          <p:cNvSpPr>
            <a:spLocks/>
          </p:cNvSpPr>
          <p:nvPr/>
        </p:nvSpPr>
        <p:spPr bwMode="auto">
          <a:xfrm>
            <a:off x="2635250" y="396716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194" name="Freeform 66" descr="Голубая тисненая бумага"/>
          <p:cNvSpPr>
            <a:spLocks/>
          </p:cNvSpPr>
          <p:nvPr/>
        </p:nvSpPr>
        <p:spPr bwMode="auto">
          <a:xfrm>
            <a:off x="2349500" y="423862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195" name="Freeform 67" descr="Голубая тисненая бумага"/>
          <p:cNvSpPr>
            <a:spLocks/>
          </p:cNvSpPr>
          <p:nvPr/>
        </p:nvSpPr>
        <p:spPr bwMode="auto">
          <a:xfrm>
            <a:off x="2778125" y="381952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196" name="Freeform 68" descr="Голубая тисненая бумага"/>
          <p:cNvSpPr>
            <a:spLocks/>
          </p:cNvSpPr>
          <p:nvPr/>
        </p:nvSpPr>
        <p:spPr bwMode="auto">
          <a:xfrm>
            <a:off x="2921000" y="367188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197" name="Freeform 69" descr="Голубая тисненая бумага"/>
          <p:cNvSpPr>
            <a:spLocks/>
          </p:cNvSpPr>
          <p:nvPr/>
        </p:nvSpPr>
        <p:spPr bwMode="auto">
          <a:xfrm>
            <a:off x="3063875" y="351948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198" name="Freeform 70" descr="Голубая тисненая бумага"/>
          <p:cNvSpPr>
            <a:spLocks/>
          </p:cNvSpPr>
          <p:nvPr/>
        </p:nvSpPr>
        <p:spPr bwMode="auto">
          <a:xfrm>
            <a:off x="2047875" y="426561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199" name="Freeform 71" descr="Голубая тисненая бумага"/>
          <p:cNvSpPr>
            <a:spLocks/>
          </p:cNvSpPr>
          <p:nvPr/>
        </p:nvSpPr>
        <p:spPr bwMode="auto">
          <a:xfrm>
            <a:off x="3206750" y="338137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00" name="Freeform 72" descr="Голубая тисненая бумага"/>
          <p:cNvSpPr>
            <a:spLocks/>
          </p:cNvSpPr>
          <p:nvPr/>
        </p:nvSpPr>
        <p:spPr bwMode="auto">
          <a:xfrm>
            <a:off x="2501900" y="409892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01" name="Freeform 73" descr="Голубая тисненая бумага"/>
          <p:cNvSpPr>
            <a:spLocks/>
          </p:cNvSpPr>
          <p:nvPr/>
        </p:nvSpPr>
        <p:spPr bwMode="auto">
          <a:xfrm>
            <a:off x="2047875" y="451961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02" name="Freeform 74" descr="Голубая тисненая бумага"/>
          <p:cNvSpPr>
            <a:spLocks/>
          </p:cNvSpPr>
          <p:nvPr/>
        </p:nvSpPr>
        <p:spPr bwMode="auto">
          <a:xfrm>
            <a:off x="2197100" y="440055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03" name="Freeform 75" descr="Голубая тисненая бумага"/>
          <p:cNvSpPr>
            <a:spLocks/>
          </p:cNvSpPr>
          <p:nvPr/>
        </p:nvSpPr>
        <p:spPr bwMode="auto">
          <a:xfrm>
            <a:off x="1892300" y="441483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04" name="Rectangle 76" descr="Букет"/>
          <p:cNvSpPr>
            <a:spLocks noChangeArrowheads="1"/>
          </p:cNvSpPr>
          <p:nvPr/>
        </p:nvSpPr>
        <p:spPr bwMode="auto">
          <a:xfrm>
            <a:off x="3340100" y="32893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05" name="Rectangle 77" descr="Букет"/>
          <p:cNvSpPr>
            <a:spLocks noChangeArrowheads="1"/>
          </p:cNvSpPr>
          <p:nvPr/>
        </p:nvSpPr>
        <p:spPr bwMode="auto">
          <a:xfrm>
            <a:off x="3581400" y="3302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06" name="Rectangle 78" descr="Букет"/>
          <p:cNvSpPr>
            <a:spLocks noChangeArrowheads="1"/>
          </p:cNvSpPr>
          <p:nvPr/>
        </p:nvSpPr>
        <p:spPr bwMode="auto">
          <a:xfrm>
            <a:off x="3822700" y="3302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07" name="Rectangle 79" descr="Букет"/>
          <p:cNvSpPr>
            <a:spLocks noChangeArrowheads="1"/>
          </p:cNvSpPr>
          <p:nvPr/>
        </p:nvSpPr>
        <p:spPr bwMode="auto">
          <a:xfrm>
            <a:off x="4076700" y="3302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08" name="Rectangle 80" descr="Букет"/>
          <p:cNvSpPr>
            <a:spLocks noChangeArrowheads="1"/>
          </p:cNvSpPr>
          <p:nvPr/>
        </p:nvSpPr>
        <p:spPr bwMode="auto">
          <a:xfrm>
            <a:off x="4318000" y="3302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1" name="Group 81"/>
          <p:cNvGrpSpPr>
            <a:grpSpLocks/>
          </p:cNvGrpSpPr>
          <p:nvPr/>
        </p:nvGrpSpPr>
        <p:grpSpPr bwMode="auto">
          <a:xfrm>
            <a:off x="5880100" y="3302000"/>
            <a:ext cx="977900" cy="254000"/>
            <a:chOff x="320" y="2336"/>
            <a:chExt cx="616" cy="160"/>
          </a:xfrm>
        </p:grpSpPr>
        <p:sp>
          <p:nvSpPr>
            <p:cNvPr id="176210" name="Rectangle 82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11" name="Rectangle 83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12" name="Rectangle 84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13" name="Rectangle 85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86"/>
          <p:cNvGrpSpPr>
            <a:grpSpLocks/>
          </p:cNvGrpSpPr>
          <p:nvPr/>
        </p:nvGrpSpPr>
        <p:grpSpPr bwMode="auto">
          <a:xfrm>
            <a:off x="6781800" y="3302000"/>
            <a:ext cx="977900" cy="254000"/>
            <a:chOff x="320" y="2336"/>
            <a:chExt cx="616" cy="160"/>
          </a:xfrm>
        </p:grpSpPr>
        <p:sp>
          <p:nvSpPr>
            <p:cNvPr id="176215" name="Rectangle 87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16" name="Rectangle 88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17" name="Rectangle 89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18" name="Rectangle 90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6219" name="Rectangle 91" descr="Букет"/>
          <p:cNvSpPr>
            <a:spLocks noChangeArrowheads="1"/>
          </p:cNvSpPr>
          <p:nvPr/>
        </p:nvSpPr>
        <p:spPr bwMode="auto">
          <a:xfrm>
            <a:off x="4572000" y="3302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20" name="Rectangle 92" descr="Букет"/>
          <p:cNvSpPr>
            <a:spLocks noChangeArrowheads="1"/>
          </p:cNvSpPr>
          <p:nvPr/>
        </p:nvSpPr>
        <p:spPr bwMode="auto">
          <a:xfrm>
            <a:off x="3352800" y="30353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21" name="Rectangle 93" descr="Букет"/>
          <p:cNvSpPr>
            <a:spLocks noChangeArrowheads="1"/>
          </p:cNvSpPr>
          <p:nvPr/>
        </p:nvSpPr>
        <p:spPr bwMode="auto">
          <a:xfrm>
            <a:off x="3581400" y="3048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22" name="Rectangle 94" descr="Букет"/>
          <p:cNvSpPr>
            <a:spLocks noChangeArrowheads="1"/>
          </p:cNvSpPr>
          <p:nvPr/>
        </p:nvSpPr>
        <p:spPr bwMode="auto">
          <a:xfrm>
            <a:off x="3822700" y="3048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23" name="Rectangle 95" descr="Букет"/>
          <p:cNvSpPr>
            <a:spLocks noChangeArrowheads="1"/>
          </p:cNvSpPr>
          <p:nvPr/>
        </p:nvSpPr>
        <p:spPr bwMode="auto">
          <a:xfrm>
            <a:off x="4076700" y="3048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24" name="Rectangle 96" descr="Букет"/>
          <p:cNvSpPr>
            <a:spLocks noChangeArrowheads="1"/>
          </p:cNvSpPr>
          <p:nvPr/>
        </p:nvSpPr>
        <p:spPr bwMode="auto">
          <a:xfrm>
            <a:off x="4318000" y="3048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3" name="Group 97"/>
          <p:cNvGrpSpPr>
            <a:grpSpLocks/>
          </p:cNvGrpSpPr>
          <p:nvPr/>
        </p:nvGrpSpPr>
        <p:grpSpPr bwMode="auto">
          <a:xfrm>
            <a:off x="4813300" y="3048000"/>
            <a:ext cx="977900" cy="254000"/>
            <a:chOff x="320" y="2336"/>
            <a:chExt cx="616" cy="160"/>
          </a:xfrm>
        </p:grpSpPr>
        <p:sp>
          <p:nvSpPr>
            <p:cNvPr id="176226" name="Rectangle 98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27" name="Rectangle 99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28" name="Rectangle 100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29" name="Rectangle 101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Group 102"/>
          <p:cNvGrpSpPr>
            <a:grpSpLocks/>
          </p:cNvGrpSpPr>
          <p:nvPr/>
        </p:nvGrpSpPr>
        <p:grpSpPr bwMode="auto">
          <a:xfrm>
            <a:off x="5803900" y="3048000"/>
            <a:ext cx="977900" cy="254000"/>
            <a:chOff x="320" y="2336"/>
            <a:chExt cx="616" cy="160"/>
          </a:xfrm>
        </p:grpSpPr>
        <p:sp>
          <p:nvSpPr>
            <p:cNvPr id="176231" name="Rectangle 103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32" name="Rectangle 104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33" name="Rectangle 105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34" name="Rectangle 106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Group 107"/>
          <p:cNvGrpSpPr>
            <a:grpSpLocks/>
          </p:cNvGrpSpPr>
          <p:nvPr/>
        </p:nvGrpSpPr>
        <p:grpSpPr bwMode="auto">
          <a:xfrm>
            <a:off x="6781800" y="3048000"/>
            <a:ext cx="977900" cy="254000"/>
            <a:chOff x="320" y="2336"/>
            <a:chExt cx="616" cy="160"/>
          </a:xfrm>
        </p:grpSpPr>
        <p:sp>
          <p:nvSpPr>
            <p:cNvPr id="176236" name="Rectangle 108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37" name="Rectangle 109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38" name="Rectangle 110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39" name="Rectangle 111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6240" name="Rectangle 112" descr="Букет"/>
          <p:cNvSpPr>
            <a:spLocks noChangeArrowheads="1"/>
          </p:cNvSpPr>
          <p:nvPr/>
        </p:nvSpPr>
        <p:spPr bwMode="auto">
          <a:xfrm>
            <a:off x="7721600" y="30480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41" name="Freeform 113"/>
          <p:cNvSpPr>
            <a:spLocks/>
          </p:cNvSpPr>
          <p:nvPr/>
        </p:nvSpPr>
        <p:spPr bwMode="auto">
          <a:xfrm>
            <a:off x="1676400" y="4076700"/>
            <a:ext cx="6235700" cy="1714500"/>
          </a:xfrm>
          <a:custGeom>
            <a:avLst/>
            <a:gdLst/>
            <a:ahLst/>
            <a:cxnLst>
              <a:cxn ang="0">
                <a:pos x="0" y="1064"/>
              </a:cxn>
              <a:cxn ang="0">
                <a:pos x="2904" y="1040"/>
              </a:cxn>
              <a:cxn ang="0">
                <a:pos x="3976" y="8"/>
              </a:cxn>
              <a:cxn ang="0">
                <a:pos x="1048" y="0"/>
              </a:cxn>
              <a:cxn ang="0">
                <a:pos x="0" y="1064"/>
              </a:cxn>
            </a:cxnLst>
            <a:rect l="0" t="0" r="r" b="b"/>
            <a:pathLst>
              <a:path w="3976" h="1064">
                <a:moveTo>
                  <a:pt x="0" y="1064"/>
                </a:moveTo>
                <a:lnTo>
                  <a:pt x="2904" y="1040"/>
                </a:lnTo>
                <a:lnTo>
                  <a:pt x="3976" y="8"/>
                </a:lnTo>
                <a:lnTo>
                  <a:pt x="1048" y="0"/>
                </a:lnTo>
                <a:lnTo>
                  <a:pt x="0" y="106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00FFFF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42" name="Freeform 114"/>
          <p:cNvSpPr>
            <a:spLocks/>
          </p:cNvSpPr>
          <p:nvPr/>
        </p:nvSpPr>
        <p:spPr bwMode="auto">
          <a:xfrm>
            <a:off x="6286500" y="3403600"/>
            <a:ext cx="1689100" cy="2336800"/>
          </a:xfrm>
          <a:custGeom>
            <a:avLst/>
            <a:gdLst/>
            <a:ahLst/>
            <a:cxnLst>
              <a:cxn ang="0">
                <a:pos x="16" y="1472"/>
              </a:cxn>
              <a:cxn ang="0">
                <a:pos x="1064" y="432"/>
              </a:cxn>
              <a:cxn ang="0">
                <a:pos x="1056" y="0"/>
              </a:cxn>
              <a:cxn ang="0">
                <a:pos x="0" y="1032"/>
              </a:cxn>
              <a:cxn ang="0">
                <a:pos x="16" y="1472"/>
              </a:cxn>
            </a:cxnLst>
            <a:rect l="0" t="0" r="r" b="b"/>
            <a:pathLst>
              <a:path w="1064" h="1472">
                <a:moveTo>
                  <a:pt x="16" y="1472"/>
                </a:moveTo>
                <a:lnTo>
                  <a:pt x="1064" y="432"/>
                </a:lnTo>
                <a:lnTo>
                  <a:pt x="1056" y="0"/>
                </a:lnTo>
                <a:lnTo>
                  <a:pt x="0" y="1032"/>
                </a:lnTo>
                <a:lnTo>
                  <a:pt x="16" y="147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99FFCC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43" name="Freeform 115"/>
          <p:cNvSpPr>
            <a:spLocks/>
          </p:cNvSpPr>
          <p:nvPr/>
        </p:nvSpPr>
        <p:spPr bwMode="auto">
          <a:xfrm>
            <a:off x="1689100" y="5080000"/>
            <a:ext cx="4635500" cy="673100"/>
          </a:xfrm>
          <a:custGeom>
            <a:avLst/>
            <a:gdLst/>
            <a:ahLst/>
            <a:cxnLst>
              <a:cxn ang="0">
                <a:pos x="0" y="416"/>
              </a:cxn>
              <a:cxn ang="0">
                <a:pos x="2904" y="424"/>
              </a:cxn>
              <a:cxn ang="0">
                <a:pos x="2920" y="0"/>
              </a:cxn>
              <a:cxn ang="0">
                <a:pos x="8" y="0"/>
              </a:cxn>
              <a:cxn ang="0">
                <a:pos x="0" y="416"/>
              </a:cxn>
            </a:cxnLst>
            <a:rect l="0" t="0" r="r" b="b"/>
            <a:pathLst>
              <a:path w="2920" h="424">
                <a:moveTo>
                  <a:pt x="0" y="416"/>
                </a:moveTo>
                <a:lnTo>
                  <a:pt x="2904" y="424"/>
                </a:lnTo>
                <a:lnTo>
                  <a:pt x="2920" y="0"/>
                </a:lnTo>
                <a:lnTo>
                  <a:pt x="8" y="0"/>
                </a:lnTo>
                <a:lnTo>
                  <a:pt x="0" y="4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99FFCC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44" name="Freeform 116"/>
          <p:cNvSpPr>
            <a:spLocks/>
          </p:cNvSpPr>
          <p:nvPr/>
        </p:nvSpPr>
        <p:spPr bwMode="auto">
          <a:xfrm>
            <a:off x="3346450" y="3108325"/>
            <a:ext cx="19050" cy="981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618"/>
              </a:cxn>
            </a:cxnLst>
            <a:rect l="0" t="0" r="r" b="b"/>
            <a:pathLst>
              <a:path w="12" h="618">
                <a:moveTo>
                  <a:pt x="0" y="0"/>
                </a:moveTo>
                <a:lnTo>
                  <a:pt x="12" y="618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45" name="Freeform 117"/>
          <p:cNvSpPr>
            <a:spLocks/>
          </p:cNvSpPr>
          <p:nvPr/>
        </p:nvSpPr>
        <p:spPr bwMode="auto">
          <a:xfrm>
            <a:off x="1727200" y="4064000"/>
            <a:ext cx="6248400" cy="1689100"/>
          </a:xfrm>
          <a:custGeom>
            <a:avLst/>
            <a:gdLst/>
            <a:ahLst/>
            <a:cxnLst>
              <a:cxn ang="0">
                <a:pos x="3936" y="16"/>
              </a:cxn>
              <a:cxn ang="0">
                <a:pos x="1024" y="0"/>
              </a:cxn>
              <a:cxn ang="0">
                <a:pos x="0" y="1064"/>
              </a:cxn>
            </a:cxnLst>
            <a:rect l="0" t="0" r="r" b="b"/>
            <a:pathLst>
              <a:path w="3936" h="1064">
                <a:moveTo>
                  <a:pt x="3936" y="16"/>
                </a:moveTo>
                <a:lnTo>
                  <a:pt x="1024" y="0"/>
                </a:lnTo>
                <a:lnTo>
                  <a:pt x="0" y="106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46" name="Rectangle 118" descr="Букет"/>
          <p:cNvSpPr>
            <a:spLocks noChangeArrowheads="1"/>
          </p:cNvSpPr>
          <p:nvPr/>
        </p:nvSpPr>
        <p:spPr bwMode="auto">
          <a:xfrm>
            <a:off x="1930400" y="5486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47" name="Rectangle 119" descr="Букет"/>
          <p:cNvSpPr>
            <a:spLocks noChangeArrowheads="1"/>
          </p:cNvSpPr>
          <p:nvPr/>
        </p:nvSpPr>
        <p:spPr bwMode="auto">
          <a:xfrm>
            <a:off x="1689100" y="54737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48" name="Rectangle 120" descr="Букет"/>
          <p:cNvSpPr>
            <a:spLocks noChangeArrowheads="1"/>
          </p:cNvSpPr>
          <p:nvPr/>
        </p:nvSpPr>
        <p:spPr bwMode="auto">
          <a:xfrm>
            <a:off x="2413000" y="5486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49" name="Rectangle 121" descr="Букет"/>
          <p:cNvSpPr>
            <a:spLocks noChangeArrowheads="1"/>
          </p:cNvSpPr>
          <p:nvPr/>
        </p:nvSpPr>
        <p:spPr bwMode="auto">
          <a:xfrm>
            <a:off x="2171700" y="5486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50" name="Rectangle 122" descr="Букет"/>
          <p:cNvSpPr>
            <a:spLocks noChangeArrowheads="1"/>
          </p:cNvSpPr>
          <p:nvPr/>
        </p:nvSpPr>
        <p:spPr bwMode="auto">
          <a:xfrm>
            <a:off x="1689100" y="5232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51" name="Rectangle 123" descr="Букет"/>
          <p:cNvSpPr>
            <a:spLocks noChangeArrowheads="1"/>
          </p:cNvSpPr>
          <p:nvPr/>
        </p:nvSpPr>
        <p:spPr bwMode="auto">
          <a:xfrm>
            <a:off x="1689100" y="4978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52" name="Rectangle 124" descr="Букет"/>
          <p:cNvSpPr>
            <a:spLocks noChangeArrowheads="1"/>
          </p:cNvSpPr>
          <p:nvPr/>
        </p:nvSpPr>
        <p:spPr bwMode="auto">
          <a:xfrm>
            <a:off x="1689100" y="4737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53" name="Rectangle 125" descr="Букет"/>
          <p:cNvSpPr>
            <a:spLocks noChangeArrowheads="1"/>
          </p:cNvSpPr>
          <p:nvPr/>
        </p:nvSpPr>
        <p:spPr bwMode="auto">
          <a:xfrm>
            <a:off x="1930400" y="5232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54" name="Rectangle 126" descr="Букет"/>
          <p:cNvSpPr>
            <a:spLocks noChangeArrowheads="1"/>
          </p:cNvSpPr>
          <p:nvPr/>
        </p:nvSpPr>
        <p:spPr bwMode="auto">
          <a:xfrm>
            <a:off x="1930400" y="4991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55" name="Rectangle 127" descr="Букет"/>
          <p:cNvSpPr>
            <a:spLocks noChangeArrowheads="1"/>
          </p:cNvSpPr>
          <p:nvPr/>
        </p:nvSpPr>
        <p:spPr bwMode="auto">
          <a:xfrm>
            <a:off x="1930400" y="47498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56" name="Rectangle 128" descr="Букет"/>
          <p:cNvSpPr>
            <a:spLocks noChangeArrowheads="1"/>
          </p:cNvSpPr>
          <p:nvPr/>
        </p:nvSpPr>
        <p:spPr bwMode="auto">
          <a:xfrm>
            <a:off x="2171700" y="5245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57" name="Rectangle 129" descr="Букет"/>
          <p:cNvSpPr>
            <a:spLocks noChangeArrowheads="1"/>
          </p:cNvSpPr>
          <p:nvPr/>
        </p:nvSpPr>
        <p:spPr bwMode="auto">
          <a:xfrm>
            <a:off x="2654300" y="5486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58" name="Rectangle 130" descr="Букет"/>
          <p:cNvSpPr>
            <a:spLocks noChangeArrowheads="1"/>
          </p:cNvSpPr>
          <p:nvPr/>
        </p:nvSpPr>
        <p:spPr bwMode="auto">
          <a:xfrm>
            <a:off x="2413000" y="5245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59" name="Rectangle 131" descr="Букет"/>
          <p:cNvSpPr>
            <a:spLocks noChangeArrowheads="1"/>
          </p:cNvSpPr>
          <p:nvPr/>
        </p:nvSpPr>
        <p:spPr bwMode="auto">
          <a:xfrm>
            <a:off x="2171700" y="50038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6" name="Group 132"/>
          <p:cNvGrpSpPr>
            <a:grpSpLocks/>
          </p:cNvGrpSpPr>
          <p:nvPr/>
        </p:nvGrpSpPr>
        <p:grpSpPr bwMode="auto">
          <a:xfrm>
            <a:off x="3886200" y="5486400"/>
            <a:ext cx="977900" cy="254000"/>
            <a:chOff x="320" y="2336"/>
            <a:chExt cx="616" cy="160"/>
          </a:xfrm>
        </p:grpSpPr>
        <p:sp>
          <p:nvSpPr>
            <p:cNvPr id="176261" name="Rectangle 133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62" name="Rectangle 134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63" name="Rectangle 135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64" name="Rectangle 136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6265" name="Rectangle 137" descr="Букет"/>
          <p:cNvSpPr>
            <a:spLocks noChangeArrowheads="1"/>
          </p:cNvSpPr>
          <p:nvPr/>
        </p:nvSpPr>
        <p:spPr bwMode="auto">
          <a:xfrm>
            <a:off x="2908300" y="5486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66" name="Rectangle 138" descr="Букет"/>
          <p:cNvSpPr>
            <a:spLocks noChangeArrowheads="1"/>
          </p:cNvSpPr>
          <p:nvPr/>
        </p:nvSpPr>
        <p:spPr bwMode="auto">
          <a:xfrm>
            <a:off x="3162300" y="5486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67" name="Rectangle 139" descr="Букет"/>
          <p:cNvSpPr>
            <a:spLocks noChangeArrowheads="1"/>
          </p:cNvSpPr>
          <p:nvPr/>
        </p:nvSpPr>
        <p:spPr bwMode="auto">
          <a:xfrm>
            <a:off x="3403600" y="5486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68" name="Rectangle 140" descr="Букет"/>
          <p:cNvSpPr>
            <a:spLocks noChangeArrowheads="1"/>
          </p:cNvSpPr>
          <p:nvPr/>
        </p:nvSpPr>
        <p:spPr bwMode="auto">
          <a:xfrm>
            <a:off x="3644900" y="5486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69" name="Rectangle 141" descr="Букет"/>
          <p:cNvSpPr>
            <a:spLocks noChangeArrowheads="1"/>
          </p:cNvSpPr>
          <p:nvPr/>
        </p:nvSpPr>
        <p:spPr bwMode="auto">
          <a:xfrm>
            <a:off x="2667000" y="5245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70" name="Rectangle 142" descr="Букет"/>
          <p:cNvSpPr>
            <a:spLocks noChangeArrowheads="1"/>
          </p:cNvSpPr>
          <p:nvPr/>
        </p:nvSpPr>
        <p:spPr bwMode="auto">
          <a:xfrm>
            <a:off x="2921000" y="5245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71" name="Rectangle 143" descr="Букет"/>
          <p:cNvSpPr>
            <a:spLocks noChangeArrowheads="1"/>
          </p:cNvSpPr>
          <p:nvPr/>
        </p:nvSpPr>
        <p:spPr bwMode="auto">
          <a:xfrm>
            <a:off x="3162300" y="5245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72" name="Rectangle 144" descr="Букет"/>
          <p:cNvSpPr>
            <a:spLocks noChangeArrowheads="1"/>
          </p:cNvSpPr>
          <p:nvPr/>
        </p:nvSpPr>
        <p:spPr bwMode="auto">
          <a:xfrm>
            <a:off x="3403600" y="5245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73" name="Rectangle 145" descr="Букет"/>
          <p:cNvSpPr>
            <a:spLocks noChangeArrowheads="1"/>
          </p:cNvSpPr>
          <p:nvPr/>
        </p:nvSpPr>
        <p:spPr bwMode="auto">
          <a:xfrm>
            <a:off x="2425700" y="4991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74" name="Rectangle 146" descr="Букет"/>
          <p:cNvSpPr>
            <a:spLocks noChangeArrowheads="1"/>
          </p:cNvSpPr>
          <p:nvPr/>
        </p:nvSpPr>
        <p:spPr bwMode="auto">
          <a:xfrm>
            <a:off x="2679700" y="4991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75" name="Rectangle 147" descr="Букет"/>
          <p:cNvSpPr>
            <a:spLocks noChangeArrowheads="1"/>
          </p:cNvSpPr>
          <p:nvPr/>
        </p:nvSpPr>
        <p:spPr bwMode="auto">
          <a:xfrm>
            <a:off x="2921000" y="4991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76" name="Rectangle 148" descr="Букет"/>
          <p:cNvSpPr>
            <a:spLocks noChangeArrowheads="1"/>
          </p:cNvSpPr>
          <p:nvPr/>
        </p:nvSpPr>
        <p:spPr bwMode="auto">
          <a:xfrm>
            <a:off x="3162300" y="49911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77" name="Rectangle 149" descr="Букет"/>
          <p:cNvSpPr>
            <a:spLocks noChangeArrowheads="1"/>
          </p:cNvSpPr>
          <p:nvPr/>
        </p:nvSpPr>
        <p:spPr bwMode="auto">
          <a:xfrm>
            <a:off x="2171700" y="47498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78" name="Rectangle 150" descr="Букет"/>
          <p:cNvSpPr>
            <a:spLocks noChangeArrowheads="1"/>
          </p:cNvSpPr>
          <p:nvPr/>
        </p:nvSpPr>
        <p:spPr bwMode="auto">
          <a:xfrm>
            <a:off x="2425700" y="47498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79" name="Rectangle 151" descr="Букет"/>
          <p:cNvSpPr>
            <a:spLocks noChangeArrowheads="1"/>
          </p:cNvSpPr>
          <p:nvPr/>
        </p:nvSpPr>
        <p:spPr bwMode="auto">
          <a:xfrm>
            <a:off x="2667000" y="47498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280" name="Rectangle 152" descr="Букет"/>
          <p:cNvSpPr>
            <a:spLocks noChangeArrowheads="1"/>
          </p:cNvSpPr>
          <p:nvPr/>
        </p:nvSpPr>
        <p:spPr bwMode="auto">
          <a:xfrm>
            <a:off x="2908300" y="47498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7" name="Group 153"/>
          <p:cNvGrpSpPr>
            <a:grpSpLocks/>
          </p:cNvGrpSpPr>
          <p:nvPr/>
        </p:nvGrpSpPr>
        <p:grpSpPr bwMode="auto">
          <a:xfrm>
            <a:off x="3403600" y="5003800"/>
            <a:ext cx="977900" cy="254000"/>
            <a:chOff x="320" y="2336"/>
            <a:chExt cx="616" cy="160"/>
          </a:xfrm>
        </p:grpSpPr>
        <p:sp>
          <p:nvSpPr>
            <p:cNvPr id="176282" name="Rectangle 154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83" name="Rectangle 155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84" name="Rectangle 156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85" name="Rectangle 157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8" name="Group 158"/>
          <p:cNvGrpSpPr>
            <a:grpSpLocks/>
          </p:cNvGrpSpPr>
          <p:nvPr/>
        </p:nvGrpSpPr>
        <p:grpSpPr bwMode="auto">
          <a:xfrm>
            <a:off x="4864100" y="5486400"/>
            <a:ext cx="977900" cy="254000"/>
            <a:chOff x="320" y="2336"/>
            <a:chExt cx="616" cy="160"/>
          </a:xfrm>
        </p:grpSpPr>
        <p:sp>
          <p:nvSpPr>
            <p:cNvPr id="176287" name="Rectangle 159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88" name="Rectangle 160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89" name="Rectangle 161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90" name="Rectangle 162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9" name="Group 163"/>
          <p:cNvGrpSpPr>
            <a:grpSpLocks/>
          </p:cNvGrpSpPr>
          <p:nvPr/>
        </p:nvGrpSpPr>
        <p:grpSpPr bwMode="auto">
          <a:xfrm>
            <a:off x="3644900" y="5245100"/>
            <a:ext cx="977900" cy="254000"/>
            <a:chOff x="320" y="2336"/>
            <a:chExt cx="616" cy="160"/>
          </a:xfrm>
        </p:grpSpPr>
        <p:sp>
          <p:nvSpPr>
            <p:cNvPr id="176292" name="Rectangle 164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93" name="Rectangle 165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94" name="Rectangle 166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95" name="Rectangle 167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168"/>
          <p:cNvGrpSpPr>
            <a:grpSpLocks/>
          </p:cNvGrpSpPr>
          <p:nvPr/>
        </p:nvGrpSpPr>
        <p:grpSpPr bwMode="auto">
          <a:xfrm>
            <a:off x="4622800" y="5245100"/>
            <a:ext cx="977900" cy="254000"/>
            <a:chOff x="320" y="2336"/>
            <a:chExt cx="616" cy="160"/>
          </a:xfrm>
        </p:grpSpPr>
        <p:sp>
          <p:nvSpPr>
            <p:cNvPr id="176297" name="Rectangle 169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98" name="Rectangle 170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299" name="Rectangle 171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00" name="Rectangle 172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173"/>
          <p:cNvGrpSpPr>
            <a:grpSpLocks/>
          </p:cNvGrpSpPr>
          <p:nvPr/>
        </p:nvGrpSpPr>
        <p:grpSpPr bwMode="auto">
          <a:xfrm>
            <a:off x="4381500" y="5003800"/>
            <a:ext cx="977900" cy="254000"/>
            <a:chOff x="320" y="2336"/>
            <a:chExt cx="616" cy="160"/>
          </a:xfrm>
        </p:grpSpPr>
        <p:sp>
          <p:nvSpPr>
            <p:cNvPr id="176302" name="Rectangle 174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03" name="Rectangle 175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04" name="Rectangle 176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05" name="Rectangle 177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2" name="Group 178"/>
          <p:cNvGrpSpPr>
            <a:grpSpLocks/>
          </p:cNvGrpSpPr>
          <p:nvPr/>
        </p:nvGrpSpPr>
        <p:grpSpPr bwMode="auto">
          <a:xfrm>
            <a:off x="3162300" y="4749800"/>
            <a:ext cx="977900" cy="254000"/>
            <a:chOff x="320" y="2336"/>
            <a:chExt cx="616" cy="160"/>
          </a:xfrm>
        </p:grpSpPr>
        <p:sp>
          <p:nvSpPr>
            <p:cNvPr id="176307" name="Rectangle 179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08" name="Rectangle 180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09" name="Rectangle 181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10" name="Rectangle 182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Group 183"/>
          <p:cNvGrpSpPr>
            <a:grpSpLocks/>
          </p:cNvGrpSpPr>
          <p:nvPr/>
        </p:nvGrpSpPr>
        <p:grpSpPr bwMode="auto">
          <a:xfrm>
            <a:off x="4152900" y="4749800"/>
            <a:ext cx="977900" cy="254000"/>
            <a:chOff x="320" y="2336"/>
            <a:chExt cx="616" cy="160"/>
          </a:xfrm>
        </p:grpSpPr>
        <p:sp>
          <p:nvSpPr>
            <p:cNvPr id="176312" name="Rectangle 184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13" name="Rectangle 185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14" name="Rectangle 186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15" name="Rectangle 187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4" name="Group 188"/>
          <p:cNvGrpSpPr>
            <a:grpSpLocks/>
          </p:cNvGrpSpPr>
          <p:nvPr/>
        </p:nvGrpSpPr>
        <p:grpSpPr bwMode="auto">
          <a:xfrm>
            <a:off x="5130800" y="4749800"/>
            <a:ext cx="977900" cy="254000"/>
            <a:chOff x="320" y="2336"/>
            <a:chExt cx="616" cy="160"/>
          </a:xfrm>
        </p:grpSpPr>
        <p:sp>
          <p:nvSpPr>
            <p:cNvPr id="176317" name="Rectangle 189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18" name="Rectangle 190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19" name="Rectangle 191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20" name="Rectangle 192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5334000" y="5003800"/>
            <a:ext cx="977900" cy="254000"/>
            <a:chOff x="320" y="2336"/>
            <a:chExt cx="616" cy="160"/>
          </a:xfrm>
        </p:grpSpPr>
        <p:sp>
          <p:nvSpPr>
            <p:cNvPr id="176322" name="Rectangle 194" descr="Букет"/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23" name="Rectangle 195" descr="Букет"/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24" name="Rectangle 196" descr="Букет"/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325" name="Rectangle 197" descr="Букет"/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6326" name="Rectangle 198" descr="Букет"/>
          <p:cNvSpPr>
            <a:spLocks noChangeArrowheads="1"/>
          </p:cNvSpPr>
          <p:nvPr/>
        </p:nvSpPr>
        <p:spPr bwMode="auto">
          <a:xfrm>
            <a:off x="6070600" y="47498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27" name="Rectangle 199" descr="Букет"/>
          <p:cNvSpPr>
            <a:spLocks noChangeArrowheads="1"/>
          </p:cNvSpPr>
          <p:nvPr/>
        </p:nvSpPr>
        <p:spPr bwMode="auto">
          <a:xfrm>
            <a:off x="5854700" y="5486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28" name="Rectangle 200" descr="Букет"/>
          <p:cNvSpPr>
            <a:spLocks noChangeArrowheads="1"/>
          </p:cNvSpPr>
          <p:nvPr/>
        </p:nvSpPr>
        <p:spPr bwMode="auto">
          <a:xfrm>
            <a:off x="6083300" y="5486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29" name="Rectangle 201" descr="Букет"/>
          <p:cNvSpPr>
            <a:spLocks noChangeArrowheads="1"/>
          </p:cNvSpPr>
          <p:nvPr/>
        </p:nvSpPr>
        <p:spPr bwMode="auto">
          <a:xfrm>
            <a:off x="5588000" y="5232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30" name="Rectangle 202" descr="Букет"/>
          <p:cNvSpPr>
            <a:spLocks noChangeArrowheads="1"/>
          </p:cNvSpPr>
          <p:nvPr/>
        </p:nvSpPr>
        <p:spPr bwMode="auto">
          <a:xfrm>
            <a:off x="5842000" y="5232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31" name="Rectangle 203" descr="Букет"/>
          <p:cNvSpPr>
            <a:spLocks noChangeArrowheads="1"/>
          </p:cNvSpPr>
          <p:nvPr/>
        </p:nvSpPr>
        <p:spPr bwMode="auto">
          <a:xfrm>
            <a:off x="6083300" y="5232400"/>
            <a:ext cx="241300" cy="2540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32" name="Freeform 204" descr="Голубая тисненая бумага"/>
          <p:cNvSpPr>
            <a:spLocks/>
          </p:cNvSpPr>
          <p:nvPr/>
        </p:nvSpPr>
        <p:spPr bwMode="auto">
          <a:xfrm>
            <a:off x="6337300" y="460057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33" name="Freeform 205" descr="Голубая тисненая бумага"/>
          <p:cNvSpPr>
            <a:spLocks/>
          </p:cNvSpPr>
          <p:nvPr/>
        </p:nvSpPr>
        <p:spPr bwMode="auto">
          <a:xfrm>
            <a:off x="6337300" y="484822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34" name="Freeform 206" descr="Голубая тисненая бумага"/>
          <p:cNvSpPr>
            <a:spLocks/>
          </p:cNvSpPr>
          <p:nvPr/>
        </p:nvSpPr>
        <p:spPr bwMode="auto">
          <a:xfrm>
            <a:off x="6337300" y="508635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35" name="Freeform 207" descr="Голубая тисненая бумага"/>
          <p:cNvSpPr>
            <a:spLocks/>
          </p:cNvSpPr>
          <p:nvPr/>
        </p:nvSpPr>
        <p:spPr bwMode="auto">
          <a:xfrm>
            <a:off x="6337300" y="532923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36" name="Freeform 208" descr="Голубая тисненая бумага"/>
          <p:cNvSpPr>
            <a:spLocks/>
          </p:cNvSpPr>
          <p:nvPr/>
        </p:nvSpPr>
        <p:spPr bwMode="auto">
          <a:xfrm>
            <a:off x="6470650" y="447198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37" name="Freeform 209" descr="Голубая тисненая бумага"/>
          <p:cNvSpPr>
            <a:spLocks/>
          </p:cNvSpPr>
          <p:nvPr/>
        </p:nvSpPr>
        <p:spPr bwMode="auto">
          <a:xfrm>
            <a:off x="6470650" y="471963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38" name="Freeform 210" descr="Голубая тисненая бумага"/>
          <p:cNvSpPr>
            <a:spLocks/>
          </p:cNvSpPr>
          <p:nvPr/>
        </p:nvSpPr>
        <p:spPr bwMode="auto">
          <a:xfrm>
            <a:off x="6470650" y="495776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39" name="Freeform 211" descr="Голубая тисненая бумага"/>
          <p:cNvSpPr>
            <a:spLocks/>
          </p:cNvSpPr>
          <p:nvPr/>
        </p:nvSpPr>
        <p:spPr bwMode="auto">
          <a:xfrm>
            <a:off x="6470650" y="520065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40" name="Freeform 212" descr="Голубая тисненая бумага"/>
          <p:cNvSpPr>
            <a:spLocks/>
          </p:cNvSpPr>
          <p:nvPr/>
        </p:nvSpPr>
        <p:spPr bwMode="auto">
          <a:xfrm>
            <a:off x="6604000" y="434340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41" name="Freeform 213" descr="Голубая тисненая бумага"/>
          <p:cNvSpPr>
            <a:spLocks/>
          </p:cNvSpPr>
          <p:nvPr/>
        </p:nvSpPr>
        <p:spPr bwMode="auto">
          <a:xfrm>
            <a:off x="6604000" y="459105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42" name="Freeform 214" descr="Голубая тисненая бумага"/>
          <p:cNvSpPr>
            <a:spLocks/>
          </p:cNvSpPr>
          <p:nvPr/>
        </p:nvSpPr>
        <p:spPr bwMode="auto">
          <a:xfrm>
            <a:off x="6604000" y="482917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43" name="Freeform 215" descr="Голубая тисненая бумага"/>
          <p:cNvSpPr>
            <a:spLocks/>
          </p:cNvSpPr>
          <p:nvPr/>
        </p:nvSpPr>
        <p:spPr bwMode="auto">
          <a:xfrm>
            <a:off x="6604000" y="507206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44" name="Freeform 216" descr="Голубая тисненая бумага"/>
          <p:cNvSpPr>
            <a:spLocks/>
          </p:cNvSpPr>
          <p:nvPr/>
        </p:nvSpPr>
        <p:spPr bwMode="auto">
          <a:xfrm>
            <a:off x="6746875" y="468630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45" name="Freeform 217" descr="Голубая тисненая бумага"/>
          <p:cNvSpPr>
            <a:spLocks/>
          </p:cNvSpPr>
          <p:nvPr/>
        </p:nvSpPr>
        <p:spPr bwMode="auto">
          <a:xfrm>
            <a:off x="6746875" y="492918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46" name="Freeform 218" descr="Голубая тисненая бумага"/>
          <p:cNvSpPr>
            <a:spLocks/>
          </p:cNvSpPr>
          <p:nvPr/>
        </p:nvSpPr>
        <p:spPr bwMode="auto">
          <a:xfrm>
            <a:off x="6880225" y="430530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47" name="Freeform 219" descr="Голубая тисненая бумага"/>
          <p:cNvSpPr>
            <a:spLocks/>
          </p:cNvSpPr>
          <p:nvPr/>
        </p:nvSpPr>
        <p:spPr bwMode="auto">
          <a:xfrm>
            <a:off x="6880225" y="454342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48" name="Freeform 220" descr="Голубая тисненая бумага"/>
          <p:cNvSpPr>
            <a:spLocks/>
          </p:cNvSpPr>
          <p:nvPr/>
        </p:nvSpPr>
        <p:spPr bwMode="auto">
          <a:xfrm>
            <a:off x="6880225" y="478631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49" name="Freeform 221" descr="Голубая тисненая бумага"/>
          <p:cNvSpPr>
            <a:spLocks/>
          </p:cNvSpPr>
          <p:nvPr/>
        </p:nvSpPr>
        <p:spPr bwMode="auto">
          <a:xfrm>
            <a:off x="7165975" y="377666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50" name="Freeform 222" descr="Голубая тисненая бумага"/>
          <p:cNvSpPr>
            <a:spLocks/>
          </p:cNvSpPr>
          <p:nvPr/>
        </p:nvSpPr>
        <p:spPr bwMode="auto">
          <a:xfrm>
            <a:off x="7165975" y="402431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51" name="Freeform 223" descr="Голубая тисненая бумага"/>
          <p:cNvSpPr>
            <a:spLocks/>
          </p:cNvSpPr>
          <p:nvPr/>
        </p:nvSpPr>
        <p:spPr bwMode="auto">
          <a:xfrm>
            <a:off x="7165975" y="426243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52" name="Freeform 224" descr="Голубая тисненая бумага"/>
          <p:cNvSpPr>
            <a:spLocks/>
          </p:cNvSpPr>
          <p:nvPr/>
        </p:nvSpPr>
        <p:spPr bwMode="auto">
          <a:xfrm>
            <a:off x="7165975" y="450532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53" name="Freeform 225" descr="Голубая тисненая бумага"/>
          <p:cNvSpPr>
            <a:spLocks/>
          </p:cNvSpPr>
          <p:nvPr/>
        </p:nvSpPr>
        <p:spPr bwMode="auto">
          <a:xfrm>
            <a:off x="7308850" y="363378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54" name="Freeform 226" descr="Голубая тисненая бумага"/>
          <p:cNvSpPr>
            <a:spLocks/>
          </p:cNvSpPr>
          <p:nvPr/>
        </p:nvSpPr>
        <p:spPr bwMode="auto">
          <a:xfrm>
            <a:off x="7308850" y="388143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55" name="Freeform 227" descr="Голубая тисненая бумага"/>
          <p:cNvSpPr>
            <a:spLocks/>
          </p:cNvSpPr>
          <p:nvPr/>
        </p:nvSpPr>
        <p:spPr bwMode="auto">
          <a:xfrm>
            <a:off x="7308850" y="411956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56" name="Freeform 228" descr="Голубая тисненая бумага"/>
          <p:cNvSpPr>
            <a:spLocks/>
          </p:cNvSpPr>
          <p:nvPr/>
        </p:nvSpPr>
        <p:spPr bwMode="auto">
          <a:xfrm>
            <a:off x="7308850" y="436245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57" name="Freeform 229" descr="Голубая тисненая бумага"/>
          <p:cNvSpPr>
            <a:spLocks/>
          </p:cNvSpPr>
          <p:nvPr/>
        </p:nvSpPr>
        <p:spPr bwMode="auto">
          <a:xfrm>
            <a:off x="7451725" y="349567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58" name="Freeform 230" descr="Голубая тисненая бумага"/>
          <p:cNvSpPr>
            <a:spLocks/>
          </p:cNvSpPr>
          <p:nvPr/>
        </p:nvSpPr>
        <p:spPr bwMode="auto">
          <a:xfrm>
            <a:off x="7451725" y="374332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59" name="Freeform 231" descr="Голубая тисненая бумага"/>
          <p:cNvSpPr>
            <a:spLocks/>
          </p:cNvSpPr>
          <p:nvPr/>
        </p:nvSpPr>
        <p:spPr bwMode="auto">
          <a:xfrm>
            <a:off x="7451725" y="398145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60" name="Freeform 232" descr="Голубая тисненая бумага"/>
          <p:cNvSpPr>
            <a:spLocks/>
          </p:cNvSpPr>
          <p:nvPr/>
        </p:nvSpPr>
        <p:spPr bwMode="auto">
          <a:xfrm>
            <a:off x="7451725" y="422433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61" name="Freeform 233" descr="Голубая тисненая бумага"/>
          <p:cNvSpPr>
            <a:spLocks/>
          </p:cNvSpPr>
          <p:nvPr/>
        </p:nvSpPr>
        <p:spPr bwMode="auto">
          <a:xfrm>
            <a:off x="7594600" y="334803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62" name="Freeform 234" descr="Голубая тисненая бумага"/>
          <p:cNvSpPr>
            <a:spLocks/>
          </p:cNvSpPr>
          <p:nvPr/>
        </p:nvSpPr>
        <p:spPr bwMode="auto">
          <a:xfrm>
            <a:off x="7594600" y="359568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63" name="Freeform 235" descr="Голубая тисненая бумага"/>
          <p:cNvSpPr>
            <a:spLocks/>
          </p:cNvSpPr>
          <p:nvPr/>
        </p:nvSpPr>
        <p:spPr bwMode="auto">
          <a:xfrm>
            <a:off x="7594600" y="383381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64" name="Freeform 236" descr="Голубая тисненая бумага"/>
          <p:cNvSpPr>
            <a:spLocks/>
          </p:cNvSpPr>
          <p:nvPr/>
        </p:nvSpPr>
        <p:spPr bwMode="auto">
          <a:xfrm>
            <a:off x="7594600" y="407670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65" name="Freeform 237" descr="Голубая тисненая бумага"/>
          <p:cNvSpPr>
            <a:spLocks/>
          </p:cNvSpPr>
          <p:nvPr/>
        </p:nvSpPr>
        <p:spPr bwMode="auto">
          <a:xfrm>
            <a:off x="7737475" y="319563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66" name="Freeform 238" descr="Голубая тисненая бумага"/>
          <p:cNvSpPr>
            <a:spLocks/>
          </p:cNvSpPr>
          <p:nvPr/>
        </p:nvSpPr>
        <p:spPr bwMode="auto">
          <a:xfrm>
            <a:off x="7737475" y="344328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67" name="Freeform 239" descr="Голубая тисненая бумага"/>
          <p:cNvSpPr>
            <a:spLocks/>
          </p:cNvSpPr>
          <p:nvPr/>
        </p:nvSpPr>
        <p:spPr bwMode="auto">
          <a:xfrm>
            <a:off x="7737475" y="3681413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68" name="Freeform 240" descr="Голубая тисненая бумага"/>
          <p:cNvSpPr>
            <a:spLocks/>
          </p:cNvSpPr>
          <p:nvPr/>
        </p:nvSpPr>
        <p:spPr bwMode="auto">
          <a:xfrm>
            <a:off x="7737475" y="392430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69" name="Freeform 241" descr="Голубая тисненая бумага"/>
          <p:cNvSpPr>
            <a:spLocks/>
          </p:cNvSpPr>
          <p:nvPr/>
        </p:nvSpPr>
        <p:spPr bwMode="auto">
          <a:xfrm>
            <a:off x="7880350" y="305752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70" name="Freeform 242" descr="Голубая тисненая бумага"/>
          <p:cNvSpPr>
            <a:spLocks/>
          </p:cNvSpPr>
          <p:nvPr/>
        </p:nvSpPr>
        <p:spPr bwMode="auto">
          <a:xfrm>
            <a:off x="7880350" y="330517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71" name="Freeform 243" descr="Голубая тисненая бумага"/>
          <p:cNvSpPr>
            <a:spLocks/>
          </p:cNvSpPr>
          <p:nvPr/>
        </p:nvSpPr>
        <p:spPr bwMode="auto">
          <a:xfrm>
            <a:off x="7880350" y="354330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72" name="Freeform 244" descr="Голубая тисненая бумага"/>
          <p:cNvSpPr>
            <a:spLocks/>
          </p:cNvSpPr>
          <p:nvPr/>
        </p:nvSpPr>
        <p:spPr bwMode="auto">
          <a:xfrm>
            <a:off x="7880350" y="3786188"/>
            <a:ext cx="138113" cy="395287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82" name="Freeform 254"/>
          <p:cNvSpPr>
            <a:spLocks/>
          </p:cNvSpPr>
          <p:nvPr/>
        </p:nvSpPr>
        <p:spPr bwMode="auto">
          <a:xfrm rot="-248916">
            <a:off x="2819400" y="4191000"/>
            <a:ext cx="2032000" cy="419100"/>
          </a:xfrm>
          <a:custGeom>
            <a:avLst/>
            <a:gdLst/>
            <a:ahLst/>
            <a:cxnLst>
              <a:cxn ang="0">
                <a:pos x="999" y="16"/>
              </a:cxn>
              <a:cxn ang="0">
                <a:pos x="79" y="80"/>
              </a:cxn>
              <a:cxn ang="0">
                <a:pos x="527" y="224"/>
              </a:cxn>
              <a:cxn ang="0">
                <a:pos x="1215" y="224"/>
              </a:cxn>
              <a:cxn ang="0">
                <a:pos x="1599" y="176"/>
              </a:cxn>
              <a:cxn ang="0">
                <a:pos x="999" y="16"/>
              </a:cxn>
            </a:cxnLst>
            <a:rect l="0" t="0" r="r" b="b"/>
            <a:pathLst>
              <a:path w="1635" h="248">
                <a:moveTo>
                  <a:pt x="999" y="16"/>
                </a:moveTo>
                <a:cubicBezTo>
                  <a:pt x="746" y="0"/>
                  <a:pt x="158" y="45"/>
                  <a:pt x="79" y="80"/>
                </a:cubicBezTo>
                <a:cubicBezTo>
                  <a:pt x="0" y="115"/>
                  <a:pt x="338" y="200"/>
                  <a:pt x="527" y="224"/>
                </a:cubicBezTo>
                <a:cubicBezTo>
                  <a:pt x="716" y="248"/>
                  <a:pt x="1036" y="232"/>
                  <a:pt x="1215" y="224"/>
                </a:cubicBezTo>
                <a:cubicBezTo>
                  <a:pt x="1394" y="217"/>
                  <a:pt x="1635" y="211"/>
                  <a:pt x="1599" y="176"/>
                </a:cubicBezTo>
                <a:cubicBezTo>
                  <a:pt x="1563" y="141"/>
                  <a:pt x="1252" y="32"/>
                  <a:pt x="999" y="16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83" name="Freeform 255"/>
          <p:cNvSpPr>
            <a:spLocks/>
          </p:cNvSpPr>
          <p:nvPr/>
        </p:nvSpPr>
        <p:spPr bwMode="auto">
          <a:xfrm rot="-274095">
            <a:off x="2971800" y="4267200"/>
            <a:ext cx="1658938" cy="236538"/>
          </a:xfrm>
          <a:custGeom>
            <a:avLst/>
            <a:gdLst/>
            <a:ahLst/>
            <a:cxnLst>
              <a:cxn ang="0">
                <a:pos x="364" y="0"/>
              </a:cxn>
              <a:cxn ang="0">
                <a:pos x="780" y="32"/>
              </a:cxn>
              <a:cxn ang="0">
                <a:pos x="1012" y="112"/>
              </a:cxn>
              <a:cxn ang="0">
                <a:pos x="580" y="144"/>
              </a:cxn>
              <a:cxn ang="0">
                <a:pos x="36" y="80"/>
              </a:cxn>
              <a:cxn ang="0">
                <a:pos x="364" y="0"/>
              </a:cxn>
            </a:cxnLst>
            <a:rect l="0" t="0" r="r" b="b"/>
            <a:pathLst>
              <a:path w="1045" h="149">
                <a:moveTo>
                  <a:pt x="364" y="0"/>
                </a:moveTo>
                <a:cubicBezTo>
                  <a:pt x="431" y="5"/>
                  <a:pt x="672" y="13"/>
                  <a:pt x="780" y="32"/>
                </a:cubicBezTo>
                <a:cubicBezTo>
                  <a:pt x="888" y="51"/>
                  <a:pt x="1045" y="93"/>
                  <a:pt x="1012" y="112"/>
                </a:cubicBezTo>
                <a:cubicBezTo>
                  <a:pt x="979" y="131"/>
                  <a:pt x="743" y="149"/>
                  <a:pt x="580" y="144"/>
                </a:cubicBezTo>
                <a:cubicBezTo>
                  <a:pt x="417" y="139"/>
                  <a:pt x="72" y="104"/>
                  <a:pt x="36" y="80"/>
                </a:cubicBezTo>
                <a:cubicBezTo>
                  <a:pt x="0" y="56"/>
                  <a:pt x="296" y="17"/>
                  <a:pt x="36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84" name="Freeform 256"/>
          <p:cNvSpPr>
            <a:spLocks/>
          </p:cNvSpPr>
          <p:nvPr/>
        </p:nvSpPr>
        <p:spPr bwMode="auto">
          <a:xfrm rot="-326420">
            <a:off x="3352800" y="4286250"/>
            <a:ext cx="800100" cy="133350"/>
          </a:xfrm>
          <a:custGeom>
            <a:avLst/>
            <a:gdLst/>
            <a:ahLst/>
            <a:cxnLst>
              <a:cxn ang="0">
                <a:pos x="173" y="16"/>
              </a:cxn>
              <a:cxn ang="0">
                <a:pos x="157" y="16"/>
              </a:cxn>
              <a:cxn ang="0">
                <a:pos x="253" y="32"/>
              </a:cxn>
              <a:cxn ang="0">
                <a:pos x="301" y="32"/>
              </a:cxn>
              <a:cxn ang="0">
                <a:pos x="493" y="48"/>
              </a:cxn>
              <a:cxn ang="0">
                <a:pos x="236" y="83"/>
              </a:cxn>
              <a:cxn ang="0">
                <a:pos x="13" y="52"/>
              </a:cxn>
              <a:cxn ang="0">
                <a:pos x="157" y="0"/>
              </a:cxn>
            </a:cxnLst>
            <a:rect l="0" t="0" r="r" b="b"/>
            <a:pathLst>
              <a:path w="504" h="84">
                <a:moveTo>
                  <a:pt x="173" y="16"/>
                </a:moveTo>
                <a:cubicBezTo>
                  <a:pt x="170" y="13"/>
                  <a:pt x="144" y="13"/>
                  <a:pt x="157" y="16"/>
                </a:cubicBezTo>
                <a:cubicBezTo>
                  <a:pt x="170" y="19"/>
                  <a:pt x="229" y="29"/>
                  <a:pt x="253" y="32"/>
                </a:cubicBezTo>
                <a:cubicBezTo>
                  <a:pt x="277" y="35"/>
                  <a:pt x="261" y="29"/>
                  <a:pt x="301" y="32"/>
                </a:cubicBezTo>
                <a:cubicBezTo>
                  <a:pt x="341" y="35"/>
                  <a:pt x="504" y="40"/>
                  <a:pt x="493" y="48"/>
                </a:cubicBezTo>
                <a:cubicBezTo>
                  <a:pt x="482" y="56"/>
                  <a:pt x="316" y="82"/>
                  <a:pt x="236" y="83"/>
                </a:cubicBezTo>
                <a:cubicBezTo>
                  <a:pt x="156" y="84"/>
                  <a:pt x="26" y="66"/>
                  <a:pt x="13" y="52"/>
                </a:cubicBezTo>
                <a:cubicBezTo>
                  <a:pt x="0" y="38"/>
                  <a:pt x="127" y="11"/>
                  <a:pt x="157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85" name="Freeform 257"/>
          <p:cNvSpPr>
            <a:spLocks/>
          </p:cNvSpPr>
          <p:nvPr/>
        </p:nvSpPr>
        <p:spPr bwMode="auto">
          <a:xfrm>
            <a:off x="2647950" y="3924300"/>
            <a:ext cx="635000" cy="411163"/>
          </a:xfrm>
          <a:custGeom>
            <a:avLst/>
            <a:gdLst/>
            <a:ahLst/>
            <a:cxnLst>
              <a:cxn ang="0">
                <a:pos x="188" y="0"/>
              </a:cxn>
              <a:cxn ang="0">
                <a:pos x="308" y="128"/>
              </a:cxn>
              <a:cxn ang="0">
                <a:pos x="388" y="240"/>
              </a:cxn>
              <a:cxn ang="0">
                <a:pos x="236" y="240"/>
              </a:cxn>
              <a:cxn ang="0">
                <a:pos x="164" y="144"/>
              </a:cxn>
              <a:cxn ang="0">
                <a:pos x="12" y="32"/>
              </a:cxn>
              <a:cxn ang="0">
                <a:pos x="92" y="32"/>
              </a:cxn>
              <a:cxn ang="0">
                <a:pos x="188" y="0"/>
              </a:cxn>
            </a:cxnLst>
            <a:rect l="0" t="0" r="r" b="b"/>
            <a:pathLst>
              <a:path w="400" h="259">
                <a:moveTo>
                  <a:pt x="188" y="0"/>
                </a:moveTo>
                <a:cubicBezTo>
                  <a:pt x="231" y="13"/>
                  <a:pt x="275" y="88"/>
                  <a:pt x="308" y="128"/>
                </a:cubicBezTo>
                <a:cubicBezTo>
                  <a:pt x="341" y="168"/>
                  <a:pt x="400" y="221"/>
                  <a:pt x="388" y="240"/>
                </a:cubicBezTo>
                <a:cubicBezTo>
                  <a:pt x="376" y="259"/>
                  <a:pt x="273" y="256"/>
                  <a:pt x="236" y="240"/>
                </a:cubicBezTo>
                <a:cubicBezTo>
                  <a:pt x="199" y="224"/>
                  <a:pt x="201" y="179"/>
                  <a:pt x="164" y="144"/>
                </a:cubicBezTo>
                <a:cubicBezTo>
                  <a:pt x="127" y="109"/>
                  <a:pt x="24" y="51"/>
                  <a:pt x="12" y="32"/>
                </a:cubicBezTo>
                <a:cubicBezTo>
                  <a:pt x="0" y="13"/>
                  <a:pt x="63" y="37"/>
                  <a:pt x="92" y="32"/>
                </a:cubicBezTo>
                <a:cubicBezTo>
                  <a:pt x="121" y="27"/>
                  <a:pt x="168" y="7"/>
                  <a:pt x="188" y="0"/>
                </a:cubicBezTo>
                <a:close/>
              </a:path>
            </a:pathLst>
          </a:custGeom>
          <a:solidFill>
            <a:srgbClr val="00CCFF"/>
          </a:soli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86" name="Freeform 258"/>
          <p:cNvSpPr>
            <a:spLocks/>
          </p:cNvSpPr>
          <p:nvPr/>
        </p:nvSpPr>
        <p:spPr bwMode="auto">
          <a:xfrm>
            <a:off x="2781300" y="3962400"/>
            <a:ext cx="279400" cy="33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96"/>
              </a:cxn>
              <a:cxn ang="0">
                <a:pos x="176" y="208"/>
              </a:cxn>
            </a:cxnLst>
            <a:rect l="0" t="0" r="r" b="b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87" name="Freeform 259"/>
          <p:cNvSpPr>
            <a:spLocks/>
          </p:cNvSpPr>
          <p:nvPr/>
        </p:nvSpPr>
        <p:spPr bwMode="auto">
          <a:xfrm>
            <a:off x="2882900" y="3962400"/>
            <a:ext cx="279400" cy="33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96"/>
              </a:cxn>
              <a:cxn ang="0">
                <a:pos x="176" y="208"/>
              </a:cxn>
            </a:cxnLst>
            <a:rect l="0" t="0" r="r" b="b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88" name="Freeform 260"/>
          <p:cNvSpPr>
            <a:spLocks/>
          </p:cNvSpPr>
          <p:nvPr/>
        </p:nvSpPr>
        <p:spPr bwMode="auto">
          <a:xfrm rot="20987141" flipH="1">
            <a:off x="4724400" y="4114800"/>
            <a:ext cx="2425700" cy="393700"/>
          </a:xfrm>
          <a:custGeom>
            <a:avLst/>
            <a:gdLst/>
            <a:ahLst/>
            <a:cxnLst>
              <a:cxn ang="0">
                <a:pos x="999" y="16"/>
              </a:cxn>
              <a:cxn ang="0">
                <a:pos x="79" y="80"/>
              </a:cxn>
              <a:cxn ang="0">
                <a:pos x="527" y="224"/>
              </a:cxn>
              <a:cxn ang="0">
                <a:pos x="1215" y="224"/>
              </a:cxn>
              <a:cxn ang="0">
                <a:pos x="1599" y="176"/>
              </a:cxn>
              <a:cxn ang="0">
                <a:pos x="999" y="16"/>
              </a:cxn>
            </a:cxnLst>
            <a:rect l="0" t="0" r="r" b="b"/>
            <a:pathLst>
              <a:path w="1635" h="248">
                <a:moveTo>
                  <a:pt x="999" y="16"/>
                </a:moveTo>
                <a:cubicBezTo>
                  <a:pt x="746" y="0"/>
                  <a:pt x="158" y="45"/>
                  <a:pt x="79" y="80"/>
                </a:cubicBezTo>
                <a:cubicBezTo>
                  <a:pt x="0" y="115"/>
                  <a:pt x="338" y="200"/>
                  <a:pt x="527" y="224"/>
                </a:cubicBezTo>
                <a:cubicBezTo>
                  <a:pt x="716" y="248"/>
                  <a:pt x="1036" y="232"/>
                  <a:pt x="1215" y="224"/>
                </a:cubicBezTo>
                <a:cubicBezTo>
                  <a:pt x="1394" y="217"/>
                  <a:pt x="1635" y="211"/>
                  <a:pt x="1599" y="176"/>
                </a:cubicBezTo>
                <a:cubicBezTo>
                  <a:pt x="1563" y="141"/>
                  <a:pt x="1252" y="32"/>
                  <a:pt x="999" y="16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89" name="Freeform 261"/>
          <p:cNvSpPr>
            <a:spLocks/>
          </p:cNvSpPr>
          <p:nvPr/>
        </p:nvSpPr>
        <p:spPr bwMode="auto">
          <a:xfrm rot="20958309" flipH="1">
            <a:off x="5213350" y="4203700"/>
            <a:ext cx="1658938" cy="236538"/>
          </a:xfrm>
          <a:custGeom>
            <a:avLst/>
            <a:gdLst/>
            <a:ahLst/>
            <a:cxnLst>
              <a:cxn ang="0">
                <a:pos x="364" y="0"/>
              </a:cxn>
              <a:cxn ang="0">
                <a:pos x="780" y="32"/>
              </a:cxn>
              <a:cxn ang="0">
                <a:pos x="1012" y="112"/>
              </a:cxn>
              <a:cxn ang="0">
                <a:pos x="580" y="144"/>
              </a:cxn>
              <a:cxn ang="0">
                <a:pos x="36" y="80"/>
              </a:cxn>
              <a:cxn ang="0">
                <a:pos x="364" y="0"/>
              </a:cxn>
            </a:cxnLst>
            <a:rect l="0" t="0" r="r" b="b"/>
            <a:pathLst>
              <a:path w="1045" h="149">
                <a:moveTo>
                  <a:pt x="364" y="0"/>
                </a:moveTo>
                <a:cubicBezTo>
                  <a:pt x="431" y="5"/>
                  <a:pt x="672" y="13"/>
                  <a:pt x="780" y="32"/>
                </a:cubicBezTo>
                <a:cubicBezTo>
                  <a:pt x="888" y="51"/>
                  <a:pt x="1045" y="93"/>
                  <a:pt x="1012" y="112"/>
                </a:cubicBezTo>
                <a:cubicBezTo>
                  <a:pt x="979" y="131"/>
                  <a:pt x="743" y="149"/>
                  <a:pt x="580" y="144"/>
                </a:cubicBezTo>
                <a:cubicBezTo>
                  <a:pt x="417" y="139"/>
                  <a:pt x="72" y="104"/>
                  <a:pt x="36" y="80"/>
                </a:cubicBezTo>
                <a:cubicBezTo>
                  <a:pt x="0" y="56"/>
                  <a:pt x="296" y="17"/>
                  <a:pt x="36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90" name="Freeform 262"/>
          <p:cNvSpPr>
            <a:spLocks/>
          </p:cNvSpPr>
          <p:nvPr/>
        </p:nvSpPr>
        <p:spPr bwMode="auto">
          <a:xfrm rot="20952942" flipH="1">
            <a:off x="5948363" y="4178300"/>
            <a:ext cx="800100" cy="133350"/>
          </a:xfrm>
          <a:custGeom>
            <a:avLst/>
            <a:gdLst/>
            <a:ahLst/>
            <a:cxnLst>
              <a:cxn ang="0">
                <a:pos x="173" y="16"/>
              </a:cxn>
              <a:cxn ang="0">
                <a:pos x="157" y="16"/>
              </a:cxn>
              <a:cxn ang="0">
                <a:pos x="253" y="32"/>
              </a:cxn>
              <a:cxn ang="0">
                <a:pos x="301" y="32"/>
              </a:cxn>
              <a:cxn ang="0">
                <a:pos x="493" y="48"/>
              </a:cxn>
              <a:cxn ang="0">
                <a:pos x="236" y="83"/>
              </a:cxn>
              <a:cxn ang="0">
                <a:pos x="13" y="52"/>
              </a:cxn>
              <a:cxn ang="0">
                <a:pos x="157" y="0"/>
              </a:cxn>
            </a:cxnLst>
            <a:rect l="0" t="0" r="r" b="b"/>
            <a:pathLst>
              <a:path w="504" h="84">
                <a:moveTo>
                  <a:pt x="173" y="16"/>
                </a:moveTo>
                <a:cubicBezTo>
                  <a:pt x="170" y="13"/>
                  <a:pt x="144" y="13"/>
                  <a:pt x="157" y="16"/>
                </a:cubicBezTo>
                <a:cubicBezTo>
                  <a:pt x="170" y="19"/>
                  <a:pt x="229" y="29"/>
                  <a:pt x="253" y="32"/>
                </a:cubicBezTo>
                <a:cubicBezTo>
                  <a:pt x="277" y="35"/>
                  <a:pt x="261" y="29"/>
                  <a:pt x="301" y="32"/>
                </a:cubicBezTo>
                <a:cubicBezTo>
                  <a:pt x="341" y="35"/>
                  <a:pt x="504" y="40"/>
                  <a:pt x="493" y="48"/>
                </a:cubicBezTo>
                <a:cubicBezTo>
                  <a:pt x="482" y="56"/>
                  <a:pt x="316" y="82"/>
                  <a:pt x="236" y="83"/>
                </a:cubicBezTo>
                <a:cubicBezTo>
                  <a:pt x="156" y="84"/>
                  <a:pt x="26" y="66"/>
                  <a:pt x="13" y="52"/>
                </a:cubicBezTo>
                <a:cubicBezTo>
                  <a:pt x="0" y="38"/>
                  <a:pt x="127" y="11"/>
                  <a:pt x="157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91" name="Freeform 263" descr="Голубая тисненая бумага"/>
          <p:cNvSpPr>
            <a:spLocks/>
          </p:cNvSpPr>
          <p:nvPr/>
        </p:nvSpPr>
        <p:spPr bwMode="auto">
          <a:xfrm>
            <a:off x="6746875" y="444817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92" name="Freeform 264" descr="Голубая тисненая бумага"/>
          <p:cNvSpPr>
            <a:spLocks/>
          </p:cNvSpPr>
          <p:nvPr/>
        </p:nvSpPr>
        <p:spPr bwMode="auto">
          <a:xfrm>
            <a:off x="6746875" y="4200525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93" name="Freeform 265" descr="Голубая тисненая бумага"/>
          <p:cNvSpPr>
            <a:spLocks/>
          </p:cNvSpPr>
          <p:nvPr/>
        </p:nvSpPr>
        <p:spPr bwMode="auto">
          <a:xfrm>
            <a:off x="6880225" y="4057650"/>
            <a:ext cx="138113" cy="395288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87" y="162"/>
              </a:cxn>
              <a:cxn ang="0">
                <a:pos x="0" y="249"/>
              </a:cxn>
              <a:cxn ang="0">
                <a:pos x="0" y="89"/>
              </a:cxn>
              <a:cxn ang="0">
                <a:pos x="87" y="0"/>
              </a:cxn>
            </a:cxnLst>
            <a:rect l="0" t="0" r="r" b="b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94" name="AutoShape 266"/>
          <p:cNvSpPr>
            <a:spLocks noChangeArrowheads="1"/>
          </p:cNvSpPr>
          <p:nvPr/>
        </p:nvSpPr>
        <p:spPr bwMode="auto">
          <a:xfrm>
            <a:off x="1698625" y="3046413"/>
            <a:ext cx="6323013" cy="2719387"/>
          </a:xfrm>
          <a:prstGeom prst="cube">
            <a:avLst>
              <a:gd name="adj" fmla="val 62190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95" name="Freeform 267" descr="Гранит"/>
          <p:cNvSpPr>
            <a:spLocks/>
          </p:cNvSpPr>
          <p:nvPr/>
        </p:nvSpPr>
        <p:spPr bwMode="auto">
          <a:xfrm>
            <a:off x="6642100" y="2743200"/>
            <a:ext cx="2667000" cy="1054100"/>
          </a:xfrm>
          <a:custGeom>
            <a:avLst/>
            <a:gdLst/>
            <a:ahLst/>
            <a:cxnLst>
              <a:cxn ang="0">
                <a:pos x="1608" y="96"/>
              </a:cxn>
              <a:cxn ang="0">
                <a:pos x="1624" y="0"/>
              </a:cxn>
              <a:cxn ang="0">
                <a:pos x="486" y="16"/>
              </a:cxn>
              <a:cxn ang="0">
                <a:pos x="254" y="96"/>
              </a:cxn>
              <a:cxn ang="0">
                <a:pos x="0" y="544"/>
              </a:cxn>
              <a:cxn ang="0">
                <a:pos x="46" y="576"/>
              </a:cxn>
              <a:cxn ang="0">
                <a:pos x="139" y="608"/>
              </a:cxn>
              <a:cxn ang="0">
                <a:pos x="175" y="632"/>
              </a:cxn>
              <a:cxn ang="0">
                <a:pos x="250" y="664"/>
              </a:cxn>
              <a:cxn ang="0">
                <a:pos x="327" y="664"/>
              </a:cxn>
              <a:cxn ang="0">
                <a:pos x="601" y="336"/>
              </a:cxn>
              <a:cxn ang="0">
                <a:pos x="1680" y="352"/>
              </a:cxn>
            </a:cxnLst>
            <a:rect l="0" t="0" r="r" b="b"/>
            <a:pathLst>
              <a:path w="1680" h="664">
                <a:moveTo>
                  <a:pt x="1608" y="96"/>
                </a:moveTo>
                <a:lnTo>
                  <a:pt x="1624" y="0"/>
                </a:lnTo>
                <a:lnTo>
                  <a:pt x="486" y="16"/>
                </a:lnTo>
                <a:lnTo>
                  <a:pt x="254" y="96"/>
                </a:lnTo>
                <a:lnTo>
                  <a:pt x="0" y="544"/>
                </a:lnTo>
                <a:lnTo>
                  <a:pt x="46" y="576"/>
                </a:lnTo>
                <a:lnTo>
                  <a:pt x="139" y="608"/>
                </a:lnTo>
                <a:lnTo>
                  <a:pt x="175" y="632"/>
                </a:lnTo>
                <a:lnTo>
                  <a:pt x="250" y="664"/>
                </a:lnTo>
                <a:lnTo>
                  <a:pt x="327" y="664"/>
                </a:lnTo>
                <a:lnTo>
                  <a:pt x="601" y="336"/>
                </a:lnTo>
                <a:lnTo>
                  <a:pt x="1680" y="352"/>
                </a:lnTo>
              </a:path>
            </a:pathLst>
          </a:custGeom>
          <a:blipFill dpi="0" rotWithShape="1">
            <a:blip r:embed="rId5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96" name="Freeform 268" descr="Гранит"/>
          <p:cNvSpPr>
            <a:spLocks/>
          </p:cNvSpPr>
          <p:nvPr/>
        </p:nvSpPr>
        <p:spPr bwMode="auto">
          <a:xfrm>
            <a:off x="-38100" y="3530600"/>
            <a:ext cx="3073400" cy="444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83" y="8"/>
              </a:cxn>
              <a:cxn ang="0">
                <a:pos x="1577" y="27"/>
              </a:cxn>
              <a:cxn ang="0">
                <a:pos x="1936" y="200"/>
              </a:cxn>
              <a:cxn ang="0">
                <a:pos x="1920" y="230"/>
              </a:cxn>
              <a:cxn ang="0">
                <a:pos x="1874" y="254"/>
              </a:cxn>
              <a:cxn ang="0">
                <a:pos x="1827" y="269"/>
              </a:cxn>
              <a:cxn ang="0">
                <a:pos x="1749" y="280"/>
              </a:cxn>
              <a:cxn ang="0">
                <a:pos x="1670" y="280"/>
              </a:cxn>
              <a:cxn ang="0">
                <a:pos x="1296" y="151"/>
              </a:cxn>
              <a:cxn ang="0">
                <a:pos x="0" y="160"/>
              </a:cxn>
            </a:cxnLst>
            <a:rect l="0" t="0" r="r" b="b"/>
            <a:pathLst>
              <a:path w="1936" h="280">
                <a:moveTo>
                  <a:pt x="0" y="0"/>
                </a:moveTo>
                <a:lnTo>
                  <a:pt x="1483" y="8"/>
                </a:lnTo>
                <a:lnTo>
                  <a:pt x="1577" y="27"/>
                </a:lnTo>
                <a:lnTo>
                  <a:pt x="1936" y="200"/>
                </a:lnTo>
                <a:lnTo>
                  <a:pt x="1920" y="230"/>
                </a:lnTo>
                <a:lnTo>
                  <a:pt x="1874" y="254"/>
                </a:lnTo>
                <a:lnTo>
                  <a:pt x="1827" y="269"/>
                </a:lnTo>
                <a:lnTo>
                  <a:pt x="1749" y="280"/>
                </a:lnTo>
                <a:lnTo>
                  <a:pt x="1670" y="280"/>
                </a:lnTo>
                <a:lnTo>
                  <a:pt x="1296" y="151"/>
                </a:lnTo>
                <a:lnTo>
                  <a:pt x="0" y="160"/>
                </a:lnTo>
              </a:path>
            </a:pathLst>
          </a:custGeom>
          <a:blipFill dpi="0" rotWithShape="1">
            <a:blip r:embed="rId5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97" name="Freeform 269"/>
          <p:cNvSpPr>
            <a:spLocks/>
          </p:cNvSpPr>
          <p:nvPr/>
        </p:nvSpPr>
        <p:spPr bwMode="auto">
          <a:xfrm>
            <a:off x="6564313" y="3683000"/>
            <a:ext cx="533400" cy="546100"/>
          </a:xfrm>
          <a:custGeom>
            <a:avLst/>
            <a:gdLst/>
            <a:ahLst/>
            <a:cxnLst>
              <a:cxn ang="0">
                <a:pos x="137" y="0"/>
              </a:cxn>
              <a:cxn ang="0">
                <a:pos x="69" y="144"/>
              </a:cxn>
              <a:cxn ang="0">
                <a:pos x="5" y="304"/>
              </a:cxn>
              <a:cxn ang="0">
                <a:pos x="97" y="336"/>
              </a:cxn>
              <a:cxn ang="0">
                <a:pos x="145" y="304"/>
              </a:cxn>
              <a:cxn ang="0">
                <a:pos x="313" y="96"/>
              </a:cxn>
              <a:cxn ang="0">
                <a:pos x="281" y="48"/>
              </a:cxn>
              <a:cxn ang="0">
                <a:pos x="201" y="16"/>
              </a:cxn>
              <a:cxn ang="0">
                <a:pos x="137" y="0"/>
              </a:cxn>
            </a:cxnLst>
            <a:rect l="0" t="0" r="r" b="b"/>
            <a:pathLst>
              <a:path w="336" h="344">
                <a:moveTo>
                  <a:pt x="137" y="0"/>
                </a:moveTo>
                <a:cubicBezTo>
                  <a:pt x="113" y="21"/>
                  <a:pt x="91" y="93"/>
                  <a:pt x="69" y="144"/>
                </a:cubicBezTo>
                <a:cubicBezTo>
                  <a:pt x="47" y="195"/>
                  <a:pt x="0" y="272"/>
                  <a:pt x="5" y="304"/>
                </a:cubicBezTo>
                <a:cubicBezTo>
                  <a:pt x="10" y="336"/>
                  <a:pt x="74" y="336"/>
                  <a:pt x="97" y="336"/>
                </a:cubicBezTo>
                <a:cubicBezTo>
                  <a:pt x="120" y="336"/>
                  <a:pt x="109" y="344"/>
                  <a:pt x="145" y="304"/>
                </a:cubicBezTo>
                <a:cubicBezTo>
                  <a:pt x="181" y="264"/>
                  <a:pt x="290" y="139"/>
                  <a:pt x="313" y="96"/>
                </a:cubicBezTo>
                <a:cubicBezTo>
                  <a:pt x="336" y="53"/>
                  <a:pt x="300" y="61"/>
                  <a:pt x="281" y="48"/>
                </a:cubicBezTo>
                <a:cubicBezTo>
                  <a:pt x="262" y="35"/>
                  <a:pt x="225" y="24"/>
                  <a:pt x="201" y="16"/>
                </a:cubicBezTo>
                <a:cubicBezTo>
                  <a:pt x="177" y="8"/>
                  <a:pt x="150" y="3"/>
                  <a:pt x="137" y="0"/>
                </a:cubicBezTo>
                <a:close/>
              </a:path>
            </a:pathLst>
          </a:custGeom>
          <a:solidFill>
            <a:srgbClr val="00CCFF"/>
          </a:soli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98" name="Freeform 270"/>
          <p:cNvSpPr>
            <a:spLocks/>
          </p:cNvSpPr>
          <p:nvPr/>
        </p:nvSpPr>
        <p:spPr bwMode="auto">
          <a:xfrm flipH="1">
            <a:off x="6642100" y="3848100"/>
            <a:ext cx="279400" cy="33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96"/>
              </a:cxn>
              <a:cxn ang="0">
                <a:pos x="176" y="208"/>
              </a:cxn>
            </a:cxnLst>
            <a:rect l="0" t="0" r="r" b="b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399" name="Freeform 271"/>
          <p:cNvSpPr>
            <a:spLocks/>
          </p:cNvSpPr>
          <p:nvPr/>
        </p:nvSpPr>
        <p:spPr bwMode="auto">
          <a:xfrm flipH="1">
            <a:off x="6604000" y="3784600"/>
            <a:ext cx="279400" cy="33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96"/>
              </a:cxn>
              <a:cxn ang="0">
                <a:pos x="176" y="208"/>
              </a:cxn>
            </a:cxnLst>
            <a:rect l="0" t="0" r="r" b="b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26" name="Group 272"/>
          <p:cNvGrpSpPr>
            <a:grpSpLocks/>
          </p:cNvGrpSpPr>
          <p:nvPr/>
        </p:nvGrpSpPr>
        <p:grpSpPr bwMode="auto">
          <a:xfrm>
            <a:off x="7023100" y="3914775"/>
            <a:ext cx="138113" cy="1123950"/>
            <a:chOff x="4536" y="3087"/>
            <a:chExt cx="87" cy="708"/>
          </a:xfrm>
        </p:grpSpPr>
        <p:sp>
          <p:nvSpPr>
            <p:cNvPr id="176401" name="Freeform 273" descr="Голубая тисненая бумага"/>
            <p:cNvSpPr>
              <a:spLocks/>
            </p:cNvSpPr>
            <p:nvPr/>
          </p:nvSpPr>
          <p:spPr bwMode="auto">
            <a:xfrm>
              <a:off x="4536" y="3087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402" name="Freeform 274" descr="Голубая тисненая бумага"/>
            <p:cNvSpPr>
              <a:spLocks/>
            </p:cNvSpPr>
            <p:nvPr/>
          </p:nvSpPr>
          <p:spPr bwMode="auto">
            <a:xfrm>
              <a:off x="4536" y="3243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403" name="Freeform 275" descr="Голубая тисненая бумага"/>
            <p:cNvSpPr>
              <a:spLocks/>
            </p:cNvSpPr>
            <p:nvPr/>
          </p:nvSpPr>
          <p:spPr bwMode="auto">
            <a:xfrm>
              <a:off x="4536" y="3393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404" name="Freeform 276" descr="Голубая тисненая бумага"/>
            <p:cNvSpPr>
              <a:spLocks/>
            </p:cNvSpPr>
            <p:nvPr/>
          </p:nvSpPr>
          <p:spPr bwMode="auto">
            <a:xfrm>
              <a:off x="4536" y="3546"/>
              <a:ext cx="87" cy="249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162"/>
                </a:cxn>
                <a:cxn ang="0">
                  <a:pos x="0" y="249"/>
                </a:cxn>
                <a:cxn ang="0">
                  <a:pos x="0" y="89"/>
                </a:cxn>
                <a:cxn ang="0">
                  <a:pos x="87" y="0"/>
                </a:cxn>
              </a:cxnLst>
              <a:rect l="0" t="0" r="r" b="b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7" name="Group 277"/>
          <p:cNvGrpSpPr>
            <a:grpSpLocks/>
          </p:cNvGrpSpPr>
          <p:nvPr/>
        </p:nvGrpSpPr>
        <p:grpSpPr bwMode="auto">
          <a:xfrm>
            <a:off x="304800" y="3276600"/>
            <a:ext cx="457200" cy="381000"/>
            <a:chOff x="576" y="3840"/>
            <a:chExt cx="288" cy="240"/>
          </a:xfrm>
        </p:grpSpPr>
        <p:sp>
          <p:nvSpPr>
            <p:cNvPr id="176406" name="Oval 278"/>
            <p:cNvSpPr>
              <a:spLocks noChangeArrowheads="1"/>
            </p:cNvSpPr>
            <p:nvPr/>
          </p:nvSpPr>
          <p:spPr bwMode="auto">
            <a:xfrm>
              <a:off x="576" y="3840"/>
              <a:ext cx="288" cy="144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407" name="AutoShape 279"/>
            <p:cNvSpPr>
              <a:spLocks noChangeArrowheads="1"/>
            </p:cNvSpPr>
            <p:nvPr/>
          </p:nvSpPr>
          <p:spPr bwMode="auto">
            <a:xfrm>
              <a:off x="576" y="3840"/>
              <a:ext cx="288" cy="144"/>
            </a:xfrm>
            <a:prstGeom prst="star8">
              <a:avLst>
                <a:gd name="adj" fmla="val 0"/>
              </a:avLst>
            </a:prstGeom>
            <a:noFill/>
            <a:ln w="28575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408" name="Line 280"/>
            <p:cNvSpPr>
              <a:spLocks noChangeShapeType="1"/>
            </p:cNvSpPr>
            <p:nvPr/>
          </p:nvSpPr>
          <p:spPr bwMode="auto">
            <a:xfrm>
              <a:off x="720" y="3936"/>
              <a:ext cx="0" cy="144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8" name="Group 281"/>
          <p:cNvGrpSpPr>
            <a:grpSpLocks/>
          </p:cNvGrpSpPr>
          <p:nvPr/>
        </p:nvGrpSpPr>
        <p:grpSpPr bwMode="auto">
          <a:xfrm>
            <a:off x="8305800" y="2209800"/>
            <a:ext cx="533400" cy="533400"/>
            <a:chOff x="5088" y="2304"/>
            <a:chExt cx="576" cy="490"/>
          </a:xfrm>
        </p:grpSpPr>
        <p:sp>
          <p:nvSpPr>
            <p:cNvPr id="176410" name="Oval 282"/>
            <p:cNvSpPr>
              <a:spLocks noChangeArrowheads="1"/>
            </p:cNvSpPr>
            <p:nvPr/>
          </p:nvSpPr>
          <p:spPr bwMode="auto">
            <a:xfrm>
              <a:off x="5088" y="2304"/>
              <a:ext cx="576" cy="490"/>
            </a:xfrm>
            <a:prstGeom prst="ellipse">
              <a:avLst/>
            </a:prstGeom>
            <a:noFill/>
            <a:ln w="5715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411" name="AutoShape 283"/>
            <p:cNvSpPr>
              <a:spLocks noChangeArrowheads="1"/>
            </p:cNvSpPr>
            <p:nvPr/>
          </p:nvSpPr>
          <p:spPr bwMode="auto">
            <a:xfrm>
              <a:off x="5088" y="2304"/>
              <a:ext cx="576" cy="490"/>
            </a:xfrm>
            <a:prstGeom prst="star8">
              <a:avLst>
                <a:gd name="adj" fmla="val 0"/>
              </a:avLst>
            </a:prstGeom>
            <a:noFill/>
            <a:ln w="38100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6412" name="Freeform 284"/>
          <p:cNvSpPr>
            <a:spLocks/>
          </p:cNvSpPr>
          <p:nvPr/>
        </p:nvSpPr>
        <p:spPr bwMode="auto">
          <a:xfrm>
            <a:off x="8534400" y="2514600"/>
            <a:ext cx="203200" cy="4064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112" y="256"/>
              </a:cxn>
              <a:cxn ang="0">
                <a:pos x="0" y="256"/>
              </a:cxn>
              <a:cxn ang="0">
                <a:pos x="128" y="240"/>
              </a:cxn>
            </a:cxnLst>
            <a:rect l="0" t="0" r="r" b="b"/>
            <a:pathLst>
              <a:path w="128" h="256">
                <a:moveTo>
                  <a:pt x="32" y="0"/>
                </a:moveTo>
                <a:lnTo>
                  <a:pt x="112" y="256"/>
                </a:lnTo>
                <a:lnTo>
                  <a:pt x="0" y="256"/>
                </a:lnTo>
                <a:lnTo>
                  <a:pt x="128" y="240"/>
                </a:lnTo>
              </a:path>
            </a:pathLst>
          </a:custGeom>
          <a:noFill/>
          <a:ln w="76200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413" name="Freeform 285"/>
          <p:cNvSpPr>
            <a:spLocks/>
          </p:cNvSpPr>
          <p:nvPr/>
        </p:nvSpPr>
        <p:spPr bwMode="auto">
          <a:xfrm>
            <a:off x="3352800" y="3124200"/>
            <a:ext cx="19050" cy="981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618"/>
              </a:cxn>
            </a:cxnLst>
            <a:rect l="0" t="0" r="r" b="b"/>
            <a:pathLst>
              <a:path w="12" h="618">
                <a:moveTo>
                  <a:pt x="0" y="0"/>
                </a:moveTo>
                <a:lnTo>
                  <a:pt x="12" y="618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415" name="Freeform 287"/>
          <p:cNvSpPr>
            <a:spLocks/>
          </p:cNvSpPr>
          <p:nvPr/>
        </p:nvSpPr>
        <p:spPr bwMode="auto">
          <a:xfrm>
            <a:off x="2747963" y="3962400"/>
            <a:ext cx="279400" cy="33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96"/>
              </a:cxn>
              <a:cxn ang="0">
                <a:pos x="176" y="208"/>
              </a:cxn>
            </a:cxnLst>
            <a:rect l="0" t="0" r="r" b="b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416" name="Freeform 288"/>
          <p:cNvSpPr>
            <a:spLocks/>
          </p:cNvSpPr>
          <p:nvPr/>
        </p:nvSpPr>
        <p:spPr bwMode="auto">
          <a:xfrm>
            <a:off x="2849563" y="3962400"/>
            <a:ext cx="279400" cy="33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96"/>
              </a:cxn>
              <a:cxn ang="0">
                <a:pos x="176" y="208"/>
              </a:cxn>
            </a:cxnLst>
            <a:rect l="0" t="0" r="r" b="b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29" name="Group 289"/>
          <p:cNvGrpSpPr>
            <a:grpSpLocks/>
          </p:cNvGrpSpPr>
          <p:nvPr/>
        </p:nvGrpSpPr>
        <p:grpSpPr bwMode="auto">
          <a:xfrm>
            <a:off x="271463" y="3276600"/>
            <a:ext cx="457200" cy="381000"/>
            <a:chOff x="576" y="3840"/>
            <a:chExt cx="288" cy="240"/>
          </a:xfrm>
        </p:grpSpPr>
        <p:sp>
          <p:nvSpPr>
            <p:cNvPr id="176418" name="Oval 290"/>
            <p:cNvSpPr>
              <a:spLocks noChangeArrowheads="1"/>
            </p:cNvSpPr>
            <p:nvPr/>
          </p:nvSpPr>
          <p:spPr bwMode="auto">
            <a:xfrm>
              <a:off x="576" y="3840"/>
              <a:ext cx="288" cy="144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419" name="AutoShape 291"/>
            <p:cNvSpPr>
              <a:spLocks noChangeArrowheads="1"/>
            </p:cNvSpPr>
            <p:nvPr/>
          </p:nvSpPr>
          <p:spPr bwMode="auto">
            <a:xfrm>
              <a:off x="576" y="3840"/>
              <a:ext cx="288" cy="144"/>
            </a:xfrm>
            <a:prstGeom prst="star8">
              <a:avLst>
                <a:gd name="adj" fmla="val 0"/>
              </a:avLst>
            </a:prstGeom>
            <a:noFill/>
            <a:ln w="28575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6420" name="Line 292"/>
            <p:cNvSpPr>
              <a:spLocks noChangeShapeType="1"/>
            </p:cNvSpPr>
            <p:nvPr/>
          </p:nvSpPr>
          <p:spPr bwMode="auto">
            <a:xfrm>
              <a:off x="720" y="3936"/>
              <a:ext cx="0" cy="144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6457" name="Text Box 329"/>
          <p:cNvSpPr txBox="1">
            <a:spLocks noChangeArrowheads="1"/>
          </p:cNvSpPr>
          <p:nvPr/>
        </p:nvSpPr>
        <p:spPr bwMode="auto">
          <a:xfrm>
            <a:off x="0" y="111125"/>
            <a:ext cx="9144000" cy="193899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</a:rPr>
              <a:t>Бассейн вмещает 300 м</a:t>
            </a:r>
            <a:r>
              <a:rPr lang="ru-RU" sz="2400" baseline="30000" dirty="0" smtClean="0">
                <a:solidFill>
                  <a:srgbClr val="000000"/>
                </a:solidFill>
              </a:rPr>
              <a:t>3</a:t>
            </a:r>
            <a:r>
              <a:rPr lang="ru-RU" sz="2400" dirty="0" smtClean="0">
                <a:solidFill>
                  <a:srgbClr val="000000"/>
                </a:solidFill>
              </a:rPr>
              <a:t> воды и наполняется двумя трубами. Через первую трубу вода вливается со скоростью 20 м</a:t>
            </a:r>
            <a:r>
              <a:rPr lang="ru-RU" sz="2400" baseline="30000" dirty="0" smtClean="0">
                <a:solidFill>
                  <a:srgbClr val="000000"/>
                </a:solidFill>
              </a:rPr>
              <a:t>3</a:t>
            </a:r>
            <a:r>
              <a:rPr lang="ru-RU" sz="2400" dirty="0" smtClean="0">
                <a:solidFill>
                  <a:srgbClr val="000000"/>
                </a:solidFill>
              </a:rPr>
              <a:t>/ч, а через вторую трубу – со скоростью 30 м</a:t>
            </a:r>
            <a:r>
              <a:rPr lang="ru-RU" sz="2400" baseline="30000" dirty="0" smtClean="0">
                <a:solidFill>
                  <a:srgbClr val="000000"/>
                </a:solidFill>
              </a:rPr>
              <a:t>3</a:t>
            </a:r>
            <a:r>
              <a:rPr lang="ru-RU" sz="2400" dirty="0" smtClean="0">
                <a:solidFill>
                  <a:srgbClr val="000000"/>
                </a:solidFill>
              </a:rPr>
              <a:t>/ч. Сколько кубических метров воды вольется в бассейн за 4 ч? Какой объем при этом останется незаполненным?</a:t>
            </a:r>
          </a:p>
        </p:txBody>
      </p:sp>
      <p:sp>
        <p:nvSpPr>
          <p:cNvPr id="176458" name="Freeform 330"/>
          <p:cNvSpPr>
            <a:spLocks/>
          </p:cNvSpPr>
          <p:nvPr/>
        </p:nvSpPr>
        <p:spPr bwMode="auto">
          <a:xfrm>
            <a:off x="2819400" y="3962400"/>
            <a:ext cx="279400" cy="33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96"/>
              </a:cxn>
              <a:cxn ang="0">
                <a:pos x="176" y="208"/>
              </a:cxn>
            </a:cxnLst>
            <a:rect l="0" t="0" r="r" b="b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459" name="Freeform 331"/>
          <p:cNvSpPr>
            <a:spLocks/>
          </p:cNvSpPr>
          <p:nvPr/>
        </p:nvSpPr>
        <p:spPr bwMode="auto">
          <a:xfrm>
            <a:off x="2743200" y="3962400"/>
            <a:ext cx="279400" cy="33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96"/>
              </a:cxn>
              <a:cxn ang="0">
                <a:pos x="176" y="208"/>
              </a:cxn>
            </a:cxnLst>
            <a:rect l="0" t="0" r="r" b="b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460" name="Freeform 332"/>
          <p:cNvSpPr>
            <a:spLocks/>
          </p:cNvSpPr>
          <p:nvPr/>
        </p:nvSpPr>
        <p:spPr bwMode="auto">
          <a:xfrm>
            <a:off x="2814638" y="3962400"/>
            <a:ext cx="279400" cy="33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96"/>
              </a:cxn>
              <a:cxn ang="0">
                <a:pos x="176" y="208"/>
              </a:cxn>
            </a:cxnLst>
            <a:rect l="0" t="0" r="r" b="b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6463" name="Rectangle 335"/>
          <p:cNvSpPr>
            <a:spLocks noChangeArrowheads="1"/>
          </p:cNvSpPr>
          <p:nvPr/>
        </p:nvSpPr>
        <p:spPr bwMode="auto">
          <a:xfrm>
            <a:off x="4343400" y="3276600"/>
            <a:ext cx="1420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300 м</a:t>
            </a:r>
            <a:r>
              <a:rPr lang="ru-RU" sz="3200" b="1" baseline="30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176464" name="Rectangle 336"/>
          <p:cNvSpPr>
            <a:spLocks noChangeArrowheads="1"/>
          </p:cNvSpPr>
          <p:nvPr/>
        </p:nvSpPr>
        <p:spPr bwMode="auto">
          <a:xfrm>
            <a:off x="762000" y="2971800"/>
            <a:ext cx="1544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 м</a:t>
            </a:r>
            <a:r>
              <a:rPr lang="ru-RU" sz="3200" b="1" baseline="30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/ч</a:t>
            </a:r>
            <a:endParaRPr lang="ru-RU" sz="3200" b="1" baseline="3000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6467" name="Rectangle 339"/>
          <p:cNvSpPr>
            <a:spLocks noChangeArrowheads="1"/>
          </p:cNvSpPr>
          <p:nvPr/>
        </p:nvSpPr>
        <p:spPr bwMode="auto">
          <a:xfrm>
            <a:off x="6858000" y="2286000"/>
            <a:ext cx="1544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30 м</a:t>
            </a:r>
            <a:r>
              <a:rPr lang="ru-RU" sz="3200" b="1" baseline="30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ru-RU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/ч</a:t>
            </a:r>
            <a:endParaRPr lang="ru-RU" sz="3200" b="1" baseline="3000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Управляющая кнопка: далее 29">
            <a:hlinkClick r:id="rId6" action="ppaction://hlinksldjump" highlightClick="1"/>
          </p:cNvPr>
          <p:cNvSpPr/>
          <p:nvPr/>
        </p:nvSpPr>
        <p:spPr>
          <a:xfrm>
            <a:off x="8216392" y="6237312"/>
            <a:ext cx="521208" cy="5212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362803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6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6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6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6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7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" fill="hold"/>
                                        <p:tgtEl>
                                          <p:spTgt spid="176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21" dur="50" fill="hold"/>
                                        <p:tgtEl>
                                          <p:spTgt spid="1763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22" dur="50" fill="hold"/>
                                        <p:tgtEl>
                                          <p:spTgt spid="1763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" fill="hold"/>
                                        <p:tgtEl>
                                          <p:spTgt spid="1763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6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6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76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6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" fill="hold"/>
                                        <p:tgtEl>
                                          <p:spTgt spid="1763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1" dur="50" fill="hold"/>
                                        <p:tgtEl>
                                          <p:spTgt spid="1763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2" dur="50" fill="hold"/>
                                        <p:tgtEl>
                                          <p:spTgt spid="1763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" fill="hold"/>
                                        <p:tgtEl>
                                          <p:spTgt spid="1763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63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63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763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63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500" fill="hold"/>
                                        <p:tgtEl>
                                          <p:spTgt spid="17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17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500" fill="hold"/>
                                        <p:tgtEl>
                                          <p:spTgt spid="17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500" fill="hold"/>
                                        <p:tgtEl>
                                          <p:spTgt spid="17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0.00069 -0.11944 " pathEditMode="relative" rAng="0" ptsTypes="AA">
                                      <p:cBhvr>
                                        <p:cTn id="48" dur="5000" fill="hold"/>
                                        <p:tgtEl>
                                          <p:spTgt spid="176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6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6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7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76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6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76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76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76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76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76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6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76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76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76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76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76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76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7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241" grpId="0" animBg="1"/>
      <p:bldP spid="176382" grpId="0" animBg="1"/>
      <p:bldP spid="176383" grpId="0" animBg="1"/>
      <p:bldP spid="176384" grpId="0" animBg="1"/>
      <p:bldP spid="176384" grpId="1" animBg="1"/>
      <p:bldP spid="176385" grpId="0" animBg="1"/>
      <p:bldP spid="176385" grpId="1" animBg="1"/>
      <p:bldP spid="176386" grpId="0" animBg="1"/>
      <p:bldP spid="176387" grpId="0" animBg="1"/>
      <p:bldP spid="176388" grpId="0" animBg="1"/>
      <p:bldP spid="176389" grpId="0" animBg="1"/>
      <p:bldP spid="176390" grpId="0" animBg="1"/>
      <p:bldP spid="176390" grpId="1" animBg="1"/>
      <p:bldP spid="176397" grpId="0" animBg="1"/>
      <p:bldP spid="176397" grpId="1" animBg="1"/>
      <p:bldP spid="176398" grpId="0" animBg="1"/>
      <p:bldP spid="176399" grpId="0" animBg="1"/>
      <p:bldP spid="176415" grpId="0" animBg="1"/>
      <p:bldP spid="176416" grpId="0" animBg="1"/>
      <p:bldP spid="176458" grpId="0" animBg="1"/>
      <p:bldP spid="176459" grpId="0" animBg="1"/>
      <p:bldP spid="176460" grpId="0" animBg="1"/>
      <p:bldP spid="176463" grpId="0"/>
      <p:bldP spid="176464" grpId="0"/>
      <p:bldP spid="1764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779838" y="48688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pic>
        <p:nvPicPr>
          <p:cNvPr id="16390" name="Picture 4" descr="http://gif5gif.ucoz.ru/_ph/12/65872241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08275"/>
            <a:ext cx="38004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619250" y="908050"/>
            <a:ext cx="65532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5400" b="1" i="1" dirty="0">
                <a:solidFill>
                  <a:srgbClr val="FF0000"/>
                </a:solidFill>
                <a:latin typeface="Times New Roman" pitchFamily="18" charset="0"/>
              </a:rPr>
              <a:t>Спасибо   </a:t>
            </a:r>
          </a:p>
          <a:p>
            <a:pPr algn="ctr"/>
            <a:r>
              <a:rPr lang="ru-RU" altLang="ru-RU" sz="5400" b="1" i="1" dirty="0">
                <a:solidFill>
                  <a:srgbClr val="FF0000"/>
                </a:solidFill>
                <a:latin typeface="Times New Roman" pitchFamily="18" charset="0"/>
              </a:rPr>
              <a:t>за работу!</a:t>
            </a:r>
          </a:p>
          <a:p>
            <a:endParaRPr lang="ru-RU" altLang="ru-RU" sz="5400" b="1" dirty="0">
              <a:latin typeface="Times New Roman" pitchFamily="18" charset="0"/>
            </a:endParaRPr>
          </a:p>
        </p:txBody>
      </p:sp>
      <p:sp>
        <p:nvSpPr>
          <p:cNvPr id="2" name="Управляющая кнопка: далее 1">
            <a:hlinkClick r:id="rId4" action="ppaction://hlinksldjump" highlightClick="1"/>
          </p:cNvPr>
          <p:cNvSpPr/>
          <p:nvPr/>
        </p:nvSpPr>
        <p:spPr>
          <a:xfrm>
            <a:off x="8172450" y="6133264"/>
            <a:ext cx="52120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6121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урока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Найди ошибку</a:t>
            </a:r>
            <a:endParaRPr 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Цель урока</a:t>
            </a:r>
            <a:endParaRPr 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Скорость, время, расстояние</a:t>
            </a:r>
            <a:endParaRPr 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Решение задач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1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2,3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4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sldjump"/>
              </a:rPr>
              <a:t>5</a:t>
            </a:r>
            <a:endParaRPr 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 action="ppaction://hlinksldjump"/>
              </a:rPr>
              <a:t>Тема урока</a:t>
            </a:r>
            <a:endParaRPr 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 action="ppaction://hlinksldjump"/>
              </a:rPr>
              <a:t>Физкультминутка</a:t>
            </a:r>
            <a:endParaRPr 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1" action="ppaction://hlinksldjump"/>
              </a:rPr>
              <a:t>Скорость движения объектов</a:t>
            </a:r>
            <a:endParaRPr 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2" action="ppaction://hlinksldjump"/>
              </a:rPr>
              <a:t>Реши составную задачу</a:t>
            </a:r>
            <a:endParaRPr 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3" action="ppaction://hlinksldjump"/>
              </a:rPr>
              <a:t>Проверь свои знания</a:t>
            </a:r>
            <a:endParaRPr 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4" action="ppaction://hlinksldjump"/>
              </a:rPr>
              <a:t>Спасибо за работу</a:t>
            </a:r>
            <a:endParaRPr 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0785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3" y="636338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 ОШИБКУ </a:t>
            </a:r>
          </a:p>
          <a:p>
            <a:pPr algn="ctr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каждом столбике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37574" y="2132856"/>
            <a:ext cx="504056" cy="576064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01570" y="3537012"/>
            <a:ext cx="540060" cy="648072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37574" y="4987936"/>
            <a:ext cx="540060" cy="576064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268920" y="2236222"/>
            <a:ext cx="19623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км/ч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8920" y="3476327"/>
            <a:ext cx="16802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км/ч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758" y="4794559"/>
            <a:ext cx="18165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552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44612" y="2236222"/>
            <a:ext cx="504056" cy="472698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044612" y="3478606"/>
            <a:ext cx="504056" cy="576066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044612" y="4960384"/>
            <a:ext cx="504056" cy="553977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868144" y="2230726"/>
            <a:ext cx="15680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мин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52638" y="3381918"/>
            <a:ext cx="18036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255 км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65296" y="4794558"/>
            <a:ext cx="19282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суток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193485" y="6150358"/>
            <a:ext cx="677910" cy="5212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7648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2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0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хотите научиться плавать, то смело входите  в воду, а если хотите научиться решать задачи, то решайте их.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Управляющая кнопка: далее 1">
            <a:hlinkClick r:id="rId2" action="ppaction://hlinksldjump" highlightClick="1"/>
          </p:cNvPr>
          <p:cNvSpPr/>
          <p:nvPr/>
        </p:nvSpPr>
        <p:spPr>
          <a:xfrm>
            <a:off x="8316416" y="6110448"/>
            <a:ext cx="521208" cy="5212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445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428625" y="571500"/>
            <a:ext cx="5357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ru-RU" sz="4000" b="1">
                <a:solidFill>
                  <a:srgbClr val="FF0000"/>
                </a:solidFill>
              </a:rPr>
              <a:t>S</a:t>
            </a:r>
            <a:r>
              <a:rPr lang="ru-RU" altLang="ru-RU" sz="4000" b="1">
                <a:solidFill>
                  <a:srgbClr val="FF0000"/>
                </a:solidFill>
              </a:rPr>
              <a:t>- расстояние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785813" y="1428750"/>
            <a:ext cx="5286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ru-RU" sz="4000" b="1" dirty="0">
                <a:solidFill>
                  <a:srgbClr val="00B050"/>
                </a:solidFill>
              </a:rPr>
              <a:t>t</a:t>
            </a:r>
            <a:r>
              <a:rPr lang="ru-RU" altLang="ru-RU" sz="4000" b="1" dirty="0">
                <a:solidFill>
                  <a:srgbClr val="00B050"/>
                </a:solidFill>
              </a:rPr>
              <a:t>- время</a:t>
            </a:r>
            <a:endParaRPr lang="ru-RU" altLang="ru-RU" sz="4000" b="1" dirty="0">
              <a:solidFill>
                <a:srgbClr val="FFC000"/>
              </a:solidFill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1619672" y="2286000"/>
            <a:ext cx="366670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ru-RU" sz="4000" b="1" dirty="0" smtClean="0">
                <a:solidFill>
                  <a:srgbClr val="FFC000"/>
                </a:solidFill>
              </a:rPr>
              <a:t>V</a:t>
            </a:r>
            <a:r>
              <a:rPr lang="ru-RU" altLang="ru-RU" sz="4000" b="1" dirty="0" smtClean="0">
                <a:solidFill>
                  <a:srgbClr val="FFC000"/>
                </a:solidFill>
              </a:rPr>
              <a:t>-скорость</a:t>
            </a:r>
            <a:endParaRPr lang="ru-RU" altLang="ru-RU" sz="4000" b="1" dirty="0">
              <a:solidFill>
                <a:srgbClr val="FFC000"/>
              </a:solidFill>
            </a:endParaRPr>
          </a:p>
          <a:p>
            <a:pPr algn="ctr"/>
            <a:endParaRPr lang="ru-RU" altLang="ru-RU" sz="40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" y="3357563"/>
            <a:ext cx="37147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ru-RU" sz="4400" b="1">
                <a:solidFill>
                  <a:srgbClr val="FF0000"/>
                </a:solidFill>
              </a:rPr>
              <a:t>S </a:t>
            </a:r>
            <a:r>
              <a:rPr lang="en-US" altLang="ru-RU" sz="4400" b="1"/>
              <a:t>= </a:t>
            </a:r>
            <a:r>
              <a:rPr lang="en-US" altLang="ru-RU" sz="4400" b="1">
                <a:solidFill>
                  <a:srgbClr val="FFC000"/>
                </a:solidFill>
              </a:rPr>
              <a:t>V </a:t>
            </a:r>
            <a:r>
              <a:rPr lang="ru-RU" altLang="ru-RU" sz="4400" b="1"/>
              <a:t>х</a:t>
            </a:r>
            <a:r>
              <a:rPr lang="en-US" altLang="ru-RU" sz="4400" b="1"/>
              <a:t>  </a:t>
            </a:r>
            <a:r>
              <a:rPr lang="en-US" altLang="ru-RU" sz="4400" b="1">
                <a:solidFill>
                  <a:srgbClr val="00B050"/>
                </a:solidFill>
              </a:rPr>
              <a:t>t</a:t>
            </a:r>
            <a:endParaRPr lang="ru-RU" altLang="ru-RU" sz="4400" b="1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57688" y="5578474"/>
            <a:ext cx="2571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ru-RU" sz="4000" b="1" dirty="0">
                <a:solidFill>
                  <a:srgbClr val="FFC000"/>
                </a:solidFill>
              </a:rPr>
              <a:t>V</a:t>
            </a:r>
            <a:r>
              <a:rPr lang="en-US" altLang="ru-RU" sz="4000" b="1" dirty="0"/>
              <a:t>= </a:t>
            </a:r>
            <a:r>
              <a:rPr lang="en-US" altLang="ru-RU" sz="4000" b="1" dirty="0">
                <a:solidFill>
                  <a:srgbClr val="FF0000"/>
                </a:solidFill>
              </a:rPr>
              <a:t>S</a:t>
            </a:r>
            <a:r>
              <a:rPr lang="ru-RU" altLang="ru-RU" sz="4000" b="1" dirty="0"/>
              <a:t>:</a:t>
            </a:r>
            <a:r>
              <a:rPr lang="en-US" altLang="ru-RU" sz="4000" b="1" dirty="0"/>
              <a:t> </a:t>
            </a:r>
            <a:r>
              <a:rPr lang="en-US" altLang="ru-RU" sz="4000" b="1" dirty="0">
                <a:solidFill>
                  <a:srgbClr val="00B050"/>
                </a:solidFill>
              </a:rPr>
              <a:t>t</a:t>
            </a:r>
            <a:endParaRPr lang="ru-RU" altLang="ru-RU" sz="40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6093" y="4509120"/>
            <a:ext cx="2500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ru-RU" sz="4000" b="1" dirty="0">
                <a:solidFill>
                  <a:srgbClr val="00B050"/>
                </a:solidFill>
              </a:rPr>
              <a:t>t</a:t>
            </a:r>
            <a:r>
              <a:rPr lang="en-US" altLang="ru-RU" sz="4000" b="1" dirty="0"/>
              <a:t>= </a:t>
            </a:r>
            <a:r>
              <a:rPr lang="en-US" altLang="ru-RU" sz="4000" b="1" dirty="0">
                <a:solidFill>
                  <a:srgbClr val="FF0000"/>
                </a:solidFill>
              </a:rPr>
              <a:t>S </a:t>
            </a:r>
            <a:r>
              <a:rPr lang="ru-RU" altLang="ru-RU" sz="4000" b="1" dirty="0"/>
              <a:t>:</a:t>
            </a:r>
            <a:r>
              <a:rPr lang="en-US" altLang="ru-RU" sz="4000" b="1" dirty="0"/>
              <a:t> </a:t>
            </a:r>
            <a:r>
              <a:rPr lang="en-US" altLang="ru-RU" sz="4000" b="1" dirty="0">
                <a:solidFill>
                  <a:srgbClr val="FFC000"/>
                </a:solidFill>
              </a:rPr>
              <a:t>V</a:t>
            </a:r>
            <a:endParaRPr lang="ru-RU" altLang="ru-RU" sz="4000" b="1" dirty="0">
              <a:solidFill>
                <a:srgbClr val="FFC000"/>
              </a:solidFill>
            </a:endParaRPr>
          </a:p>
        </p:txBody>
      </p:sp>
      <p:pic>
        <p:nvPicPr>
          <p:cNvPr id="14344" name="Picture 2" descr="C:\Documents and Settings\Пользователь\Рабочий стол\Мои рисунки\АНИМАЦИЯ4\ost12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2252663"/>
            <a:ext cx="64293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3" descr="C:\Documents and Settings\Пользователь\Рабочий стол\Мои рисунки\анимация\0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313" y="1357313"/>
            <a:ext cx="7223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Двойная стрелка влево/вправо 9"/>
          <p:cNvSpPr/>
          <p:nvPr/>
        </p:nvSpPr>
        <p:spPr>
          <a:xfrm>
            <a:off x="6072188" y="642938"/>
            <a:ext cx="1714500" cy="5000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Управляющая кнопка: далее 1">
            <a:hlinkClick r:id="rId4" action="ppaction://hlinksldjump" highlightClick="1"/>
          </p:cNvPr>
          <p:cNvSpPr/>
          <p:nvPr/>
        </p:nvSpPr>
        <p:spPr>
          <a:xfrm>
            <a:off x="8316416" y="6029088"/>
            <a:ext cx="521208" cy="51482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8925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80975" y="4365625"/>
            <a:ext cx="9324975" cy="2492375"/>
            <a:chOff x="-83" y="3456"/>
            <a:chExt cx="5843" cy="105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-48" y="3456"/>
              <a:ext cx="5806" cy="145"/>
              <a:chOff x="-48" y="3456"/>
              <a:chExt cx="5806" cy="145"/>
            </a:xfrm>
          </p:grpSpPr>
          <p:sp>
            <p:nvSpPr>
              <p:cNvPr id="109572" name="Freeform 4"/>
              <p:cNvSpPr>
                <a:spLocks/>
              </p:cNvSpPr>
              <p:nvPr/>
            </p:nvSpPr>
            <p:spPr bwMode="auto">
              <a:xfrm rot="27553" flipH="1">
                <a:off x="-48" y="3456"/>
                <a:ext cx="1464" cy="111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556" y="99"/>
                  </a:cxn>
                  <a:cxn ang="0">
                    <a:pos x="1010" y="442"/>
                  </a:cxn>
                  <a:cxn ang="0">
                    <a:pos x="697" y="301"/>
                  </a:cxn>
                  <a:cxn ang="0">
                    <a:pos x="455" y="594"/>
                  </a:cxn>
                  <a:cxn ang="0">
                    <a:pos x="727" y="877"/>
                  </a:cxn>
                  <a:cxn ang="0">
                    <a:pos x="1071" y="675"/>
                  </a:cxn>
                  <a:cxn ang="0">
                    <a:pos x="1263" y="311"/>
                  </a:cxn>
                  <a:cxn ang="0">
                    <a:pos x="1627" y="79"/>
                  </a:cxn>
                  <a:cxn ang="0">
                    <a:pos x="1940" y="372"/>
                  </a:cxn>
                  <a:cxn ang="0">
                    <a:pos x="1667" y="281"/>
                  </a:cxn>
                  <a:cxn ang="0">
                    <a:pos x="1485" y="594"/>
                  </a:cxn>
                  <a:cxn ang="0">
                    <a:pos x="1738" y="907"/>
                  </a:cxn>
                  <a:cxn ang="0">
                    <a:pos x="2112" y="715"/>
                  </a:cxn>
                  <a:cxn ang="0">
                    <a:pos x="2213" y="392"/>
                  </a:cxn>
                  <a:cxn ang="0">
                    <a:pos x="2546" y="58"/>
                  </a:cxn>
                  <a:cxn ang="0">
                    <a:pos x="2910" y="382"/>
                  </a:cxn>
                  <a:cxn ang="0">
                    <a:pos x="2607" y="301"/>
                  </a:cxn>
                  <a:cxn ang="0">
                    <a:pos x="2465" y="584"/>
                  </a:cxn>
                  <a:cxn ang="0">
                    <a:pos x="2496" y="756"/>
                  </a:cxn>
                  <a:cxn ang="0">
                    <a:pos x="2839" y="897"/>
                  </a:cxn>
                  <a:cxn ang="0">
                    <a:pos x="3052" y="766"/>
                  </a:cxn>
                  <a:cxn ang="0">
                    <a:pos x="3102" y="614"/>
                  </a:cxn>
                  <a:cxn ang="0">
                    <a:pos x="3183" y="402"/>
                  </a:cxn>
                  <a:cxn ang="0">
                    <a:pos x="3294" y="169"/>
                  </a:cxn>
                  <a:cxn ang="0">
                    <a:pos x="3486" y="48"/>
                  </a:cxn>
                  <a:cxn ang="0">
                    <a:pos x="3708" y="109"/>
                  </a:cxn>
                  <a:cxn ang="0">
                    <a:pos x="3900" y="372"/>
                  </a:cxn>
                  <a:cxn ang="0">
                    <a:pos x="3567" y="240"/>
                  </a:cxn>
                  <a:cxn ang="0">
                    <a:pos x="3456" y="483"/>
                  </a:cxn>
                  <a:cxn ang="0">
                    <a:pos x="3425" y="604"/>
                  </a:cxn>
                  <a:cxn ang="0">
                    <a:pos x="3476" y="756"/>
                  </a:cxn>
                  <a:cxn ang="0">
                    <a:pos x="3587" y="826"/>
                  </a:cxn>
                  <a:cxn ang="0">
                    <a:pos x="3729" y="857"/>
                  </a:cxn>
                  <a:cxn ang="0">
                    <a:pos x="3900" y="796"/>
                  </a:cxn>
                  <a:cxn ang="0">
                    <a:pos x="4133" y="584"/>
                  </a:cxn>
                  <a:cxn ang="0">
                    <a:pos x="4173" y="422"/>
                  </a:cxn>
                  <a:cxn ang="0">
                    <a:pos x="4436" y="18"/>
                  </a:cxn>
                  <a:cxn ang="0">
                    <a:pos x="4871" y="311"/>
                  </a:cxn>
                  <a:cxn ang="0">
                    <a:pos x="4567" y="240"/>
                  </a:cxn>
                  <a:cxn ang="0">
                    <a:pos x="4416" y="503"/>
                  </a:cxn>
                  <a:cxn ang="0">
                    <a:pos x="4416" y="725"/>
                  </a:cxn>
                  <a:cxn ang="0">
                    <a:pos x="4588" y="826"/>
                  </a:cxn>
                  <a:cxn ang="0">
                    <a:pos x="4891" y="867"/>
                  </a:cxn>
                  <a:cxn ang="0">
                    <a:pos x="5073" y="604"/>
                  </a:cxn>
                  <a:cxn ang="0">
                    <a:pos x="5153" y="372"/>
                  </a:cxn>
                  <a:cxn ang="0">
                    <a:pos x="5295" y="129"/>
                  </a:cxn>
                  <a:cxn ang="0">
                    <a:pos x="5497" y="58"/>
                  </a:cxn>
                  <a:cxn ang="0">
                    <a:pos x="5740" y="190"/>
                  </a:cxn>
                  <a:cxn ang="0">
                    <a:pos x="5810" y="442"/>
                  </a:cxn>
                  <a:cxn ang="0">
                    <a:pos x="5578" y="240"/>
                  </a:cxn>
                  <a:cxn ang="0">
                    <a:pos x="5366" y="553"/>
                  </a:cxn>
                  <a:cxn ang="0">
                    <a:pos x="5416" y="725"/>
                  </a:cxn>
                  <a:cxn ang="0">
                    <a:pos x="5537" y="836"/>
                  </a:cxn>
                  <a:cxn ang="0">
                    <a:pos x="5719" y="867"/>
                  </a:cxn>
                  <a:cxn ang="0">
                    <a:pos x="5750" y="766"/>
                  </a:cxn>
                </a:cxnLst>
                <a:rect l="0" t="0" r="r" b="b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 cap="flat" cmpd="sng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73" name="Freeform 5"/>
              <p:cNvSpPr>
                <a:spLocks/>
              </p:cNvSpPr>
              <p:nvPr/>
            </p:nvSpPr>
            <p:spPr bwMode="auto">
              <a:xfrm rot="27553" flipH="1">
                <a:off x="1402" y="3467"/>
                <a:ext cx="1464" cy="111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556" y="99"/>
                  </a:cxn>
                  <a:cxn ang="0">
                    <a:pos x="1010" y="442"/>
                  </a:cxn>
                  <a:cxn ang="0">
                    <a:pos x="697" y="301"/>
                  </a:cxn>
                  <a:cxn ang="0">
                    <a:pos x="455" y="594"/>
                  </a:cxn>
                  <a:cxn ang="0">
                    <a:pos x="727" y="877"/>
                  </a:cxn>
                  <a:cxn ang="0">
                    <a:pos x="1071" y="675"/>
                  </a:cxn>
                  <a:cxn ang="0">
                    <a:pos x="1263" y="311"/>
                  </a:cxn>
                  <a:cxn ang="0">
                    <a:pos x="1627" y="79"/>
                  </a:cxn>
                  <a:cxn ang="0">
                    <a:pos x="1940" y="372"/>
                  </a:cxn>
                  <a:cxn ang="0">
                    <a:pos x="1667" y="281"/>
                  </a:cxn>
                  <a:cxn ang="0">
                    <a:pos x="1485" y="594"/>
                  </a:cxn>
                  <a:cxn ang="0">
                    <a:pos x="1738" y="907"/>
                  </a:cxn>
                  <a:cxn ang="0">
                    <a:pos x="2112" y="715"/>
                  </a:cxn>
                  <a:cxn ang="0">
                    <a:pos x="2213" y="392"/>
                  </a:cxn>
                  <a:cxn ang="0">
                    <a:pos x="2546" y="58"/>
                  </a:cxn>
                  <a:cxn ang="0">
                    <a:pos x="2910" y="382"/>
                  </a:cxn>
                  <a:cxn ang="0">
                    <a:pos x="2607" y="301"/>
                  </a:cxn>
                  <a:cxn ang="0">
                    <a:pos x="2465" y="584"/>
                  </a:cxn>
                  <a:cxn ang="0">
                    <a:pos x="2496" y="756"/>
                  </a:cxn>
                  <a:cxn ang="0">
                    <a:pos x="2839" y="897"/>
                  </a:cxn>
                  <a:cxn ang="0">
                    <a:pos x="3052" y="766"/>
                  </a:cxn>
                  <a:cxn ang="0">
                    <a:pos x="3102" y="614"/>
                  </a:cxn>
                  <a:cxn ang="0">
                    <a:pos x="3183" y="402"/>
                  </a:cxn>
                  <a:cxn ang="0">
                    <a:pos x="3294" y="169"/>
                  </a:cxn>
                  <a:cxn ang="0">
                    <a:pos x="3486" y="48"/>
                  </a:cxn>
                  <a:cxn ang="0">
                    <a:pos x="3708" y="109"/>
                  </a:cxn>
                  <a:cxn ang="0">
                    <a:pos x="3900" y="372"/>
                  </a:cxn>
                  <a:cxn ang="0">
                    <a:pos x="3567" y="240"/>
                  </a:cxn>
                  <a:cxn ang="0">
                    <a:pos x="3456" y="483"/>
                  </a:cxn>
                  <a:cxn ang="0">
                    <a:pos x="3425" y="604"/>
                  </a:cxn>
                  <a:cxn ang="0">
                    <a:pos x="3476" y="756"/>
                  </a:cxn>
                  <a:cxn ang="0">
                    <a:pos x="3587" y="826"/>
                  </a:cxn>
                  <a:cxn ang="0">
                    <a:pos x="3729" y="857"/>
                  </a:cxn>
                  <a:cxn ang="0">
                    <a:pos x="3900" y="796"/>
                  </a:cxn>
                  <a:cxn ang="0">
                    <a:pos x="4133" y="584"/>
                  </a:cxn>
                  <a:cxn ang="0">
                    <a:pos x="4173" y="422"/>
                  </a:cxn>
                  <a:cxn ang="0">
                    <a:pos x="4436" y="18"/>
                  </a:cxn>
                  <a:cxn ang="0">
                    <a:pos x="4871" y="311"/>
                  </a:cxn>
                  <a:cxn ang="0">
                    <a:pos x="4567" y="240"/>
                  </a:cxn>
                  <a:cxn ang="0">
                    <a:pos x="4416" y="503"/>
                  </a:cxn>
                  <a:cxn ang="0">
                    <a:pos x="4416" y="725"/>
                  </a:cxn>
                  <a:cxn ang="0">
                    <a:pos x="4588" y="826"/>
                  </a:cxn>
                  <a:cxn ang="0">
                    <a:pos x="4891" y="867"/>
                  </a:cxn>
                  <a:cxn ang="0">
                    <a:pos x="5073" y="604"/>
                  </a:cxn>
                  <a:cxn ang="0">
                    <a:pos x="5153" y="372"/>
                  </a:cxn>
                  <a:cxn ang="0">
                    <a:pos x="5295" y="129"/>
                  </a:cxn>
                  <a:cxn ang="0">
                    <a:pos x="5497" y="58"/>
                  </a:cxn>
                  <a:cxn ang="0">
                    <a:pos x="5740" y="190"/>
                  </a:cxn>
                  <a:cxn ang="0">
                    <a:pos x="5810" y="442"/>
                  </a:cxn>
                  <a:cxn ang="0">
                    <a:pos x="5578" y="240"/>
                  </a:cxn>
                  <a:cxn ang="0">
                    <a:pos x="5366" y="553"/>
                  </a:cxn>
                  <a:cxn ang="0">
                    <a:pos x="5416" y="725"/>
                  </a:cxn>
                  <a:cxn ang="0">
                    <a:pos x="5537" y="836"/>
                  </a:cxn>
                  <a:cxn ang="0">
                    <a:pos x="5719" y="867"/>
                  </a:cxn>
                  <a:cxn ang="0">
                    <a:pos x="5750" y="766"/>
                  </a:cxn>
                </a:cxnLst>
                <a:rect l="0" t="0" r="r" b="b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 cap="flat" cmpd="sng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74" name="Freeform 6"/>
              <p:cNvSpPr>
                <a:spLocks/>
              </p:cNvSpPr>
              <p:nvPr/>
            </p:nvSpPr>
            <p:spPr bwMode="auto">
              <a:xfrm rot="27553" flipH="1">
                <a:off x="2844" y="3479"/>
                <a:ext cx="1464" cy="111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556" y="99"/>
                  </a:cxn>
                  <a:cxn ang="0">
                    <a:pos x="1010" y="442"/>
                  </a:cxn>
                  <a:cxn ang="0">
                    <a:pos x="697" y="301"/>
                  </a:cxn>
                  <a:cxn ang="0">
                    <a:pos x="455" y="594"/>
                  </a:cxn>
                  <a:cxn ang="0">
                    <a:pos x="727" y="877"/>
                  </a:cxn>
                  <a:cxn ang="0">
                    <a:pos x="1071" y="675"/>
                  </a:cxn>
                  <a:cxn ang="0">
                    <a:pos x="1263" y="311"/>
                  </a:cxn>
                  <a:cxn ang="0">
                    <a:pos x="1627" y="79"/>
                  </a:cxn>
                  <a:cxn ang="0">
                    <a:pos x="1940" y="372"/>
                  </a:cxn>
                  <a:cxn ang="0">
                    <a:pos x="1667" y="281"/>
                  </a:cxn>
                  <a:cxn ang="0">
                    <a:pos x="1485" y="594"/>
                  </a:cxn>
                  <a:cxn ang="0">
                    <a:pos x="1738" y="907"/>
                  </a:cxn>
                  <a:cxn ang="0">
                    <a:pos x="2112" y="715"/>
                  </a:cxn>
                  <a:cxn ang="0">
                    <a:pos x="2213" y="392"/>
                  </a:cxn>
                  <a:cxn ang="0">
                    <a:pos x="2546" y="58"/>
                  </a:cxn>
                  <a:cxn ang="0">
                    <a:pos x="2910" y="382"/>
                  </a:cxn>
                  <a:cxn ang="0">
                    <a:pos x="2607" y="301"/>
                  </a:cxn>
                  <a:cxn ang="0">
                    <a:pos x="2465" y="584"/>
                  </a:cxn>
                  <a:cxn ang="0">
                    <a:pos x="2496" y="756"/>
                  </a:cxn>
                  <a:cxn ang="0">
                    <a:pos x="2839" y="897"/>
                  </a:cxn>
                  <a:cxn ang="0">
                    <a:pos x="3052" y="766"/>
                  </a:cxn>
                  <a:cxn ang="0">
                    <a:pos x="3102" y="614"/>
                  </a:cxn>
                  <a:cxn ang="0">
                    <a:pos x="3183" y="402"/>
                  </a:cxn>
                  <a:cxn ang="0">
                    <a:pos x="3294" y="169"/>
                  </a:cxn>
                  <a:cxn ang="0">
                    <a:pos x="3486" y="48"/>
                  </a:cxn>
                  <a:cxn ang="0">
                    <a:pos x="3708" y="109"/>
                  </a:cxn>
                  <a:cxn ang="0">
                    <a:pos x="3900" y="372"/>
                  </a:cxn>
                  <a:cxn ang="0">
                    <a:pos x="3567" y="240"/>
                  </a:cxn>
                  <a:cxn ang="0">
                    <a:pos x="3456" y="483"/>
                  </a:cxn>
                  <a:cxn ang="0">
                    <a:pos x="3425" y="604"/>
                  </a:cxn>
                  <a:cxn ang="0">
                    <a:pos x="3476" y="756"/>
                  </a:cxn>
                  <a:cxn ang="0">
                    <a:pos x="3587" y="826"/>
                  </a:cxn>
                  <a:cxn ang="0">
                    <a:pos x="3729" y="857"/>
                  </a:cxn>
                  <a:cxn ang="0">
                    <a:pos x="3900" y="796"/>
                  </a:cxn>
                  <a:cxn ang="0">
                    <a:pos x="4133" y="584"/>
                  </a:cxn>
                  <a:cxn ang="0">
                    <a:pos x="4173" y="422"/>
                  </a:cxn>
                  <a:cxn ang="0">
                    <a:pos x="4436" y="18"/>
                  </a:cxn>
                  <a:cxn ang="0">
                    <a:pos x="4871" y="311"/>
                  </a:cxn>
                  <a:cxn ang="0">
                    <a:pos x="4567" y="240"/>
                  </a:cxn>
                  <a:cxn ang="0">
                    <a:pos x="4416" y="503"/>
                  </a:cxn>
                  <a:cxn ang="0">
                    <a:pos x="4416" y="725"/>
                  </a:cxn>
                  <a:cxn ang="0">
                    <a:pos x="4588" y="826"/>
                  </a:cxn>
                  <a:cxn ang="0">
                    <a:pos x="4891" y="867"/>
                  </a:cxn>
                  <a:cxn ang="0">
                    <a:pos x="5073" y="604"/>
                  </a:cxn>
                  <a:cxn ang="0">
                    <a:pos x="5153" y="372"/>
                  </a:cxn>
                  <a:cxn ang="0">
                    <a:pos x="5295" y="129"/>
                  </a:cxn>
                  <a:cxn ang="0">
                    <a:pos x="5497" y="58"/>
                  </a:cxn>
                  <a:cxn ang="0">
                    <a:pos x="5740" y="190"/>
                  </a:cxn>
                  <a:cxn ang="0">
                    <a:pos x="5810" y="442"/>
                  </a:cxn>
                  <a:cxn ang="0">
                    <a:pos x="5578" y="240"/>
                  </a:cxn>
                  <a:cxn ang="0">
                    <a:pos x="5366" y="553"/>
                  </a:cxn>
                  <a:cxn ang="0">
                    <a:pos x="5416" y="725"/>
                  </a:cxn>
                  <a:cxn ang="0">
                    <a:pos x="5537" y="836"/>
                  </a:cxn>
                  <a:cxn ang="0">
                    <a:pos x="5719" y="867"/>
                  </a:cxn>
                  <a:cxn ang="0">
                    <a:pos x="5750" y="766"/>
                  </a:cxn>
                </a:cxnLst>
                <a:rect l="0" t="0" r="r" b="b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 cap="flat" cmpd="sng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75" name="Freeform 7"/>
              <p:cNvSpPr>
                <a:spLocks/>
              </p:cNvSpPr>
              <p:nvPr/>
            </p:nvSpPr>
            <p:spPr bwMode="auto">
              <a:xfrm rot="27553" flipH="1">
                <a:off x="4294" y="3490"/>
                <a:ext cx="1464" cy="111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556" y="99"/>
                  </a:cxn>
                  <a:cxn ang="0">
                    <a:pos x="1010" y="442"/>
                  </a:cxn>
                  <a:cxn ang="0">
                    <a:pos x="697" y="301"/>
                  </a:cxn>
                  <a:cxn ang="0">
                    <a:pos x="455" y="594"/>
                  </a:cxn>
                  <a:cxn ang="0">
                    <a:pos x="727" y="877"/>
                  </a:cxn>
                  <a:cxn ang="0">
                    <a:pos x="1071" y="675"/>
                  </a:cxn>
                  <a:cxn ang="0">
                    <a:pos x="1263" y="311"/>
                  </a:cxn>
                  <a:cxn ang="0">
                    <a:pos x="1627" y="79"/>
                  </a:cxn>
                  <a:cxn ang="0">
                    <a:pos x="1940" y="372"/>
                  </a:cxn>
                  <a:cxn ang="0">
                    <a:pos x="1667" y="281"/>
                  </a:cxn>
                  <a:cxn ang="0">
                    <a:pos x="1485" y="594"/>
                  </a:cxn>
                  <a:cxn ang="0">
                    <a:pos x="1738" y="907"/>
                  </a:cxn>
                  <a:cxn ang="0">
                    <a:pos x="2112" y="715"/>
                  </a:cxn>
                  <a:cxn ang="0">
                    <a:pos x="2213" y="392"/>
                  </a:cxn>
                  <a:cxn ang="0">
                    <a:pos x="2546" y="58"/>
                  </a:cxn>
                  <a:cxn ang="0">
                    <a:pos x="2910" y="382"/>
                  </a:cxn>
                  <a:cxn ang="0">
                    <a:pos x="2607" y="301"/>
                  </a:cxn>
                  <a:cxn ang="0">
                    <a:pos x="2465" y="584"/>
                  </a:cxn>
                  <a:cxn ang="0">
                    <a:pos x="2496" y="756"/>
                  </a:cxn>
                  <a:cxn ang="0">
                    <a:pos x="2839" y="897"/>
                  </a:cxn>
                  <a:cxn ang="0">
                    <a:pos x="3052" y="766"/>
                  </a:cxn>
                  <a:cxn ang="0">
                    <a:pos x="3102" y="614"/>
                  </a:cxn>
                  <a:cxn ang="0">
                    <a:pos x="3183" y="402"/>
                  </a:cxn>
                  <a:cxn ang="0">
                    <a:pos x="3294" y="169"/>
                  </a:cxn>
                  <a:cxn ang="0">
                    <a:pos x="3486" y="48"/>
                  </a:cxn>
                  <a:cxn ang="0">
                    <a:pos x="3708" y="109"/>
                  </a:cxn>
                  <a:cxn ang="0">
                    <a:pos x="3900" y="372"/>
                  </a:cxn>
                  <a:cxn ang="0">
                    <a:pos x="3567" y="240"/>
                  </a:cxn>
                  <a:cxn ang="0">
                    <a:pos x="3456" y="483"/>
                  </a:cxn>
                  <a:cxn ang="0">
                    <a:pos x="3425" y="604"/>
                  </a:cxn>
                  <a:cxn ang="0">
                    <a:pos x="3476" y="756"/>
                  </a:cxn>
                  <a:cxn ang="0">
                    <a:pos x="3587" y="826"/>
                  </a:cxn>
                  <a:cxn ang="0">
                    <a:pos x="3729" y="857"/>
                  </a:cxn>
                  <a:cxn ang="0">
                    <a:pos x="3900" y="796"/>
                  </a:cxn>
                  <a:cxn ang="0">
                    <a:pos x="4133" y="584"/>
                  </a:cxn>
                  <a:cxn ang="0">
                    <a:pos x="4173" y="422"/>
                  </a:cxn>
                  <a:cxn ang="0">
                    <a:pos x="4436" y="18"/>
                  </a:cxn>
                  <a:cxn ang="0">
                    <a:pos x="4871" y="311"/>
                  </a:cxn>
                  <a:cxn ang="0">
                    <a:pos x="4567" y="240"/>
                  </a:cxn>
                  <a:cxn ang="0">
                    <a:pos x="4416" y="503"/>
                  </a:cxn>
                  <a:cxn ang="0">
                    <a:pos x="4416" y="725"/>
                  </a:cxn>
                  <a:cxn ang="0">
                    <a:pos x="4588" y="826"/>
                  </a:cxn>
                  <a:cxn ang="0">
                    <a:pos x="4891" y="867"/>
                  </a:cxn>
                  <a:cxn ang="0">
                    <a:pos x="5073" y="604"/>
                  </a:cxn>
                  <a:cxn ang="0">
                    <a:pos x="5153" y="372"/>
                  </a:cxn>
                  <a:cxn ang="0">
                    <a:pos x="5295" y="129"/>
                  </a:cxn>
                  <a:cxn ang="0">
                    <a:pos x="5497" y="58"/>
                  </a:cxn>
                  <a:cxn ang="0">
                    <a:pos x="5740" y="190"/>
                  </a:cxn>
                  <a:cxn ang="0">
                    <a:pos x="5810" y="442"/>
                  </a:cxn>
                  <a:cxn ang="0">
                    <a:pos x="5578" y="240"/>
                  </a:cxn>
                  <a:cxn ang="0">
                    <a:pos x="5366" y="553"/>
                  </a:cxn>
                  <a:cxn ang="0">
                    <a:pos x="5416" y="725"/>
                  </a:cxn>
                  <a:cxn ang="0">
                    <a:pos x="5537" y="836"/>
                  </a:cxn>
                  <a:cxn ang="0">
                    <a:pos x="5719" y="867"/>
                  </a:cxn>
                  <a:cxn ang="0">
                    <a:pos x="5750" y="766"/>
                  </a:cxn>
                </a:cxnLst>
                <a:rect l="0" t="0" r="r" b="b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 cap="flat" cmpd="sng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9576" name="Freeform 8"/>
            <p:cNvSpPr>
              <a:spLocks/>
            </p:cNvSpPr>
            <p:nvPr/>
          </p:nvSpPr>
          <p:spPr bwMode="auto">
            <a:xfrm>
              <a:off x="-83" y="3552"/>
              <a:ext cx="5843" cy="960"/>
            </a:xfrm>
            <a:custGeom>
              <a:avLst/>
              <a:gdLst/>
              <a:ahLst/>
              <a:cxnLst>
                <a:cxn ang="0">
                  <a:pos x="68" y="4"/>
                </a:cxn>
                <a:cxn ang="0">
                  <a:pos x="38" y="50"/>
                </a:cxn>
                <a:cxn ang="0">
                  <a:pos x="0" y="103"/>
                </a:cxn>
                <a:cxn ang="0">
                  <a:pos x="46" y="156"/>
                </a:cxn>
                <a:cxn ang="0">
                  <a:pos x="53" y="186"/>
                </a:cxn>
                <a:cxn ang="0">
                  <a:pos x="23" y="1581"/>
                </a:cxn>
                <a:cxn ang="0">
                  <a:pos x="5813" y="1596"/>
                </a:cxn>
                <a:cxn ang="0">
                  <a:pos x="5813" y="19"/>
                </a:cxn>
              </a:cxnLst>
              <a:rect l="0" t="0" r="r" b="b"/>
              <a:pathLst>
                <a:path w="5813" h="1596">
                  <a:moveTo>
                    <a:pt x="68" y="4"/>
                  </a:moveTo>
                  <a:cubicBezTo>
                    <a:pt x="25" y="34"/>
                    <a:pt x="63" y="0"/>
                    <a:pt x="38" y="50"/>
                  </a:cubicBezTo>
                  <a:cubicBezTo>
                    <a:pt x="28" y="69"/>
                    <a:pt x="12" y="85"/>
                    <a:pt x="0" y="103"/>
                  </a:cubicBezTo>
                  <a:cubicBezTo>
                    <a:pt x="14" y="124"/>
                    <a:pt x="28" y="139"/>
                    <a:pt x="46" y="156"/>
                  </a:cubicBezTo>
                  <a:cubicBezTo>
                    <a:pt x="48" y="166"/>
                    <a:pt x="53" y="186"/>
                    <a:pt x="53" y="186"/>
                  </a:cubicBezTo>
                  <a:lnTo>
                    <a:pt x="23" y="1581"/>
                  </a:lnTo>
                  <a:lnTo>
                    <a:pt x="5813" y="1596"/>
                  </a:lnTo>
                  <a:lnTo>
                    <a:pt x="5813" y="19"/>
                  </a:lnTo>
                </a:path>
              </a:pathLst>
            </a:custGeom>
            <a:gradFill rotWithShape="1">
              <a:gsLst>
                <a:gs pos="0">
                  <a:srgbClr val="66FFFF"/>
                </a:gs>
                <a:gs pos="50000">
                  <a:srgbClr val="33CCFF"/>
                </a:gs>
                <a:gs pos="100000">
                  <a:srgbClr val="66FFFF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9578" name="Line 10"/>
          <p:cNvSpPr>
            <a:spLocks noChangeShapeType="1"/>
          </p:cNvSpPr>
          <p:nvPr/>
        </p:nvSpPr>
        <p:spPr bwMode="auto">
          <a:xfrm>
            <a:off x="611188" y="3573463"/>
            <a:ext cx="266541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579" name="Rectangle 11"/>
          <p:cNvSpPr>
            <a:spLocks noChangeArrowheads="1"/>
          </p:cNvSpPr>
          <p:nvPr/>
        </p:nvSpPr>
        <p:spPr bwMode="auto">
          <a:xfrm>
            <a:off x="900113" y="2590800"/>
            <a:ext cx="1497012" cy="7397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0099"/>
                </a:solidFill>
                <a:cs typeface="Arial" pitchFamily="34" charset="0"/>
              </a:rPr>
              <a:t>?</a:t>
            </a:r>
            <a:r>
              <a:rPr lang="ru-RU" sz="3200" b="1">
                <a:solidFill>
                  <a:srgbClr val="000099"/>
                </a:solidFill>
                <a:cs typeface="Arial" pitchFamily="34" charset="0"/>
              </a:rPr>
              <a:t> км/ч</a:t>
            </a:r>
          </a:p>
        </p:txBody>
      </p:sp>
      <p:sp>
        <p:nvSpPr>
          <p:cNvPr id="109580" name="AutoShape 12"/>
          <p:cNvSpPr>
            <a:spLocks noChangeArrowheads="1"/>
          </p:cNvSpPr>
          <p:nvPr/>
        </p:nvSpPr>
        <p:spPr bwMode="auto">
          <a:xfrm>
            <a:off x="6989763" y="260350"/>
            <a:ext cx="2154237" cy="676275"/>
          </a:xfrm>
          <a:prstGeom prst="cloudCallout">
            <a:avLst>
              <a:gd name="adj1" fmla="val -14704"/>
              <a:gd name="adj2" fmla="val 4342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33CCFF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109581" name="Picture 13" descr="sailboa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551689" flipH="1">
            <a:off x="-541338" y="3357563"/>
            <a:ext cx="2808288" cy="1885950"/>
          </a:xfrm>
          <a:prstGeom prst="rect">
            <a:avLst/>
          </a:prstGeom>
          <a:noFill/>
        </p:spPr>
      </p:pic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79388" y="5589588"/>
            <a:ext cx="8640762" cy="360362"/>
            <a:chOff x="0" y="3838"/>
            <a:chExt cx="5647" cy="227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0" y="3838"/>
              <a:ext cx="5647" cy="227"/>
              <a:chOff x="0" y="3838"/>
              <a:chExt cx="5760" cy="227"/>
            </a:xfrm>
          </p:grpSpPr>
          <p:sp>
            <p:nvSpPr>
              <p:cNvPr id="109584" name="Line 16"/>
              <p:cNvSpPr>
                <a:spLocks noChangeShapeType="1"/>
              </p:cNvSpPr>
              <p:nvPr/>
            </p:nvSpPr>
            <p:spPr bwMode="auto">
              <a:xfrm>
                <a:off x="0" y="3929"/>
                <a:ext cx="576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5" name="Line 17"/>
              <p:cNvSpPr>
                <a:spLocks noChangeShapeType="1"/>
              </p:cNvSpPr>
              <p:nvPr/>
            </p:nvSpPr>
            <p:spPr bwMode="auto">
              <a:xfrm>
                <a:off x="0" y="3838"/>
                <a:ext cx="0" cy="182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6" name="Line 18"/>
              <p:cNvSpPr>
                <a:spLocks noChangeShapeType="1"/>
              </p:cNvSpPr>
              <p:nvPr/>
            </p:nvSpPr>
            <p:spPr bwMode="auto">
              <a:xfrm>
                <a:off x="5760" y="3838"/>
                <a:ext cx="0" cy="227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9587" name="Line 19"/>
            <p:cNvSpPr>
              <a:spLocks noChangeShapeType="1"/>
            </p:cNvSpPr>
            <p:nvPr/>
          </p:nvSpPr>
          <p:spPr bwMode="auto">
            <a:xfrm>
              <a:off x="1882" y="3838"/>
              <a:ext cx="0" cy="18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588" name="Line 20"/>
            <p:cNvSpPr>
              <a:spLocks noChangeShapeType="1"/>
            </p:cNvSpPr>
            <p:nvPr/>
          </p:nvSpPr>
          <p:spPr bwMode="auto">
            <a:xfrm>
              <a:off x="3742" y="3838"/>
              <a:ext cx="0" cy="136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4067175" y="63087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07950" y="5734050"/>
            <a:ext cx="8712200" cy="979488"/>
            <a:chOff x="113" y="3612"/>
            <a:chExt cx="5489" cy="617"/>
          </a:xfrm>
        </p:grpSpPr>
        <p:sp>
          <p:nvSpPr>
            <p:cNvPr id="109591" name="Freeform 23"/>
            <p:cNvSpPr>
              <a:spLocks/>
            </p:cNvSpPr>
            <p:nvPr/>
          </p:nvSpPr>
          <p:spPr bwMode="auto">
            <a:xfrm>
              <a:off x="113" y="3612"/>
              <a:ext cx="5489" cy="3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089" y="272"/>
                </a:cxn>
                <a:cxn ang="0">
                  <a:pos x="2132" y="317"/>
                </a:cxn>
                <a:cxn ang="0">
                  <a:pos x="3221" y="317"/>
                </a:cxn>
                <a:cxn ang="0">
                  <a:pos x="3810" y="317"/>
                </a:cxn>
                <a:cxn ang="0">
                  <a:pos x="4581" y="226"/>
                </a:cxn>
                <a:cxn ang="0">
                  <a:pos x="5080" y="136"/>
                </a:cxn>
                <a:cxn ang="0">
                  <a:pos x="5489" y="0"/>
                </a:cxn>
              </a:cxnLst>
              <a:rect l="0" t="0" r="r" b="b"/>
              <a:pathLst>
                <a:path w="5489" h="332">
                  <a:moveTo>
                    <a:pt x="0" y="45"/>
                  </a:moveTo>
                  <a:cubicBezTo>
                    <a:pt x="367" y="136"/>
                    <a:pt x="734" y="227"/>
                    <a:pt x="1089" y="272"/>
                  </a:cubicBezTo>
                  <a:cubicBezTo>
                    <a:pt x="1444" y="317"/>
                    <a:pt x="1777" y="310"/>
                    <a:pt x="2132" y="317"/>
                  </a:cubicBezTo>
                  <a:cubicBezTo>
                    <a:pt x="2487" y="324"/>
                    <a:pt x="2941" y="317"/>
                    <a:pt x="3221" y="317"/>
                  </a:cubicBezTo>
                  <a:cubicBezTo>
                    <a:pt x="3501" y="317"/>
                    <a:pt x="3583" y="332"/>
                    <a:pt x="3810" y="317"/>
                  </a:cubicBezTo>
                  <a:cubicBezTo>
                    <a:pt x="4037" y="302"/>
                    <a:pt x="4369" y="256"/>
                    <a:pt x="4581" y="226"/>
                  </a:cubicBezTo>
                  <a:cubicBezTo>
                    <a:pt x="4793" y="196"/>
                    <a:pt x="4929" y="174"/>
                    <a:pt x="5080" y="136"/>
                  </a:cubicBezTo>
                  <a:cubicBezTo>
                    <a:pt x="5231" y="98"/>
                    <a:pt x="5429" y="23"/>
                    <a:pt x="5489" y="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592" name="Text Box 24"/>
            <p:cNvSpPr txBox="1">
              <a:spLocks noChangeArrowheads="1"/>
            </p:cNvSpPr>
            <p:nvPr/>
          </p:nvSpPr>
          <p:spPr bwMode="auto">
            <a:xfrm>
              <a:off x="2595" y="3941"/>
              <a:ext cx="8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solidFill>
                    <a:srgbClr val="000000"/>
                  </a:solidFill>
                </a:rPr>
                <a:t>96 км     </a:t>
              </a:r>
            </a:p>
          </p:txBody>
        </p:sp>
      </p:grpSp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107950" y="367654"/>
            <a:ext cx="68549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часа катер проплыл 96 км. </a:t>
            </a:r>
          </a:p>
        </p:txBody>
      </p:sp>
      <p:sp>
        <p:nvSpPr>
          <p:cNvPr id="109594" name="Text Box 26"/>
          <p:cNvSpPr txBox="1">
            <a:spLocks noChangeArrowheads="1"/>
          </p:cNvSpPr>
          <p:nvPr/>
        </p:nvSpPr>
        <p:spPr bwMode="auto">
          <a:xfrm>
            <a:off x="2771775" y="5876925"/>
            <a:ext cx="50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1 ч</a:t>
            </a:r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8532813" y="5805488"/>
            <a:ext cx="50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3 ч</a:t>
            </a:r>
          </a:p>
        </p:txBody>
      </p:sp>
      <p:sp>
        <p:nvSpPr>
          <p:cNvPr id="109596" name="Text Box 28"/>
          <p:cNvSpPr txBox="1">
            <a:spLocks noChangeArrowheads="1"/>
          </p:cNvSpPr>
          <p:nvPr/>
        </p:nvSpPr>
        <p:spPr bwMode="auto">
          <a:xfrm>
            <a:off x="5580063" y="5805488"/>
            <a:ext cx="50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2 ч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15057" y="1412776"/>
            <a:ext cx="38956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 : 3 = 32(км/ч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Управляющая кнопка: далее 7">
            <a:hlinkClick r:id="rId4" action="ppaction://hlinksldjump" highlightClick="1"/>
          </p:cNvPr>
          <p:cNvSpPr/>
          <p:nvPr/>
        </p:nvSpPr>
        <p:spPr>
          <a:xfrm>
            <a:off x="8224304" y="6172200"/>
            <a:ext cx="562509" cy="5032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933368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 rot="-356004">
            <a:off x="161476" y="5290930"/>
            <a:ext cx="8703552" cy="741362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50000">
                <a:srgbClr val="B2B2B2"/>
              </a:gs>
              <a:gs pos="100000">
                <a:srgbClr val="EAEAE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9600" b="1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 flipV="1">
            <a:off x="-304800" y="5084763"/>
            <a:ext cx="9448800" cy="11430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44" name="Freeform 4"/>
          <p:cNvSpPr>
            <a:spLocks/>
          </p:cNvSpPr>
          <p:nvPr/>
        </p:nvSpPr>
        <p:spPr bwMode="auto">
          <a:xfrm>
            <a:off x="88900" y="3284538"/>
            <a:ext cx="9055100" cy="26416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0" y="784"/>
              </a:cxn>
              <a:cxn ang="0">
                <a:pos x="112" y="1664"/>
              </a:cxn>
              <a:cxn ang="0">
                <a:pos x="5704" y="1008"/>
              </a:cxn>
              <a:cxn ang="0">
                <a:pos x="5560" y="0"/>
              </a:cxn>
              <a:cxn ang="0">
                <a:pos x="5544" y="16"/>
              </a:cxn>
            </a:cxnLst>
            <a:rect l="0" t="0" r="r" b="b"/>
            <a:pathLst>
              <a:path w="5704" h="1664">
                <a:moveTo>
                  <a:pt x="0" y="768"/>
                </a:moveTo>
                <a:lnTo>
                  <a:pt x="0" y="784"/>
                </a:lnTo>
                <a:lnTo>
                  <a:pt x="112" y="1664"/>
                </a:lnTo>
                <a:lnTo>
                  <a:pt x="5704" y="1008"/>
                </a:lnTo>
                <a:lnTo>
                  <a:pt x="5560" y="0"/>
                </a:lnTo>
                <a:lnTo>
                  <a:pt x="5544" y="16"/>
                </a:lnTo>
              </a:path>
            </a:pathLst>
          </a:custGeom>
          <a:noFill/>
          <a:ln w="57150" cap="flat" cmpd="sng">
            <a:solidFill>
              <a:srgbClr val="6600CC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68313" y="2636838"/>
            <a:ext cx="2803525" cy="965200"/>
            <a:chOff x="0" y="2592"/>
            <a:chExt cx="1766" cy="608"/>
          </a:xfrm>
        </p:grpSpPr>
        <p:sp>
          <p:nvSpPr>
            <p:cNvPr id="112647" name="Rectangle 7"/>
            <p:cNvSpPr>
              <a:spLocks noChangeArrowheads="1"/>
            </p:cNvSpPr>
            <p:nvPr/>
          </p:nvSpPr>
          <p:spPr bwMode="auto">
            <a:xfrm rot="21110625" flipH="1">
              <a:off x="144" y="2592"/>
              <a:ext cx="1622" cy="480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400" b="1" i="1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pitchFamily="34" charset="0"/>
                </a:rPr>
                <a:t>40км/ч</a:t>
              </a:r>
              <a:r>
                <a:rPr lang="ru-RU" sz="4400" b="1">
                  <a:solidFill>
                    <a:srgbClr val="000099"/>
                  </a:solidFill>
                  <a:latin typeface="Times New Roman" pitchFamily="18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112648" name="Freeform 8"/>
            <p:cNvSpPr>
              <a:spLocks/>
            </p:cNvSpPr>
            <p:nvPr/>
          </p:nvSpPr>
          <p:spPr bwMode="auto">
            <a:xfrm rot="20686832" flipH="1">
              <a:off x="0" y="3072"/>
              <a:ext cx="959" cy="128"/>
            </a:xfrm>
            <a:custGeom>
              <a:avLst/>
              <a:gdLst/>
              <a:ahLst/>
              <a:cxnLst>
                <a:cxn ang="0">
                  <a:pos x="888" y="0"/>
                </a:cxn>
                <a:cxn ang="0">
                  <a:pos x="0" y="128"/>
                </a:cxn>
              </a:cxnLst>
              <a:rect l="0" t="0" r="r" b="b"/>
              <a:pathLst>
                <a:path w="888" h="128">
                  <a:moveTo>
                    <a:pt x="888" y="0"/>
                  </a:moveTo>
                  <a:lnTo>
                    <a:pt x="0" y="128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257175" y="260350"/>
            <a:ext cx="8658225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Автобус 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едет 3 часа 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скоростью40км/ч.</a:t>
            </a:r>
          </a:p>
          <a:p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расстояние пройдет автобус? </a:t>
            </a:r>
            <a:endParaRPr lang="ru-RU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89508" y="4604515"/>
            <a:ext cx="2332038" cy="1165225"/>
            <a:chOff x="-1469" y="3067"/>
            <a:chExt cx="1469" cy="734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 rot="21051630" flipH="1">
              <a:off x="-1469" y="3067"/>
              <a:ext cx="1469" cy="638"/>
              <a:chOff x="1000" y="835"/>
              <a:chExt cx="1871" cy="794"/>
            </a:xfrm>
          </p:grpSpPr>
          <p:sp>
            <p:nvSpPr>
              <p:cNvPr id="112652" name="Freeform 12"/>
              <p:cNvSpPr>
                <a:spLocks/>
              </p:cNvSpPr>
              <p:nvPr/>
            </p:nvSpPr>
            <p:spPr bwMode="auto">
              <a:xfrm>
                <a:off x="1010" y="835"/>
                <a:ext cx="1859" cy="794"/>
              </a:xfrm>
              <a:custGeom>
                <a:avLst/>
                <a:gdLst/>
                <a:ahLst/>
                <a:cxnLst>
                  <a:cxn ang="0">
                    <a:pos x="3173" y="85"/>
                  </a:cxn>
                  <a:cxn ang="0">
                    <a:pos x="2965" y="85"/>
                  </a:cxn>
                  <a:cxn ang="0">
                    <a:pos x="1525" y="5"/>
                  </a:cxn>
                  <a:cxn ang="0">
                    <a:pos x="469" y="117"/>
                  </a:cxn>
                  <a:cxn ang="0">
                    <a:pos x="357" y="133"/>
                  </a:cxn>
                  <a:cxn ang="0">
                    <a:pos x="325" y="245"/>
                  </a:cxn>
                  <a:cxn ang="0">
                    <a:pos x="293" y="613"/>
                  </a:cxn>
                  <a:cxn ang="0">
                    <a:pos x="293" y="773"/>
                  </a:cxn>
                  <a:cxn ang="0">
                    <a:pos x="229" y="869"/>
                  </a:cxn>
                  <a:cxn ang="0">
                    <a:pos x="53" y="933"/>
                  </a:cxn>
                  <a:cxn ang="0">
                    <a:pos x="5" y="1173"/>
                  </a:cxn>
                  <a:cxn ang="0">
                    <a:pos x="21" y="1397"/>
                  </a:cxn>
                  <a:cxn ang="0">
                    <a:pos x="101" y="1493"/>
                  </a:cxn>
                  <a:cxn ang="0">
                    <a:pos x="405" y="1493"/>
                  </a:cxn>
                  <a:cxn ang="0">
                    <a:pos x="481" y="1481"/>
                  </a:cxn>
                  <a:cxn ang="0">
                    <a:pos x="511" y="1313"/>
                  </a:cxn>
                  <a:cxn ang="0">
                    <a:pos x="607" y="1235"/>
                  </a:cxn>
                  <a:cxn ang="0">
                    <a:pos x="739" y="1199"/>
                  </a:cxn>
                  <a:cxn ang="0">
                    <a:pos x="871" y="1235"/>
                  </a:cxn>
                  <a:cxn ang="0">
                    <a:pos x="949" y="1301"/>
                  </a:cxn>
                  <a:cxn ang="0">
                    <a:pos x="1027" y="1439"/>
                  </a:cxn>
                  <a:cxn ang="0">
                    <a:pos x="1051" y="1451"/>
                  </a:cxn>
                  <a:cxn ang="0">
                    <a:pos x="1717" y="1445"/>
                  </a:cxn>
                  <a:cxn ang="0">
                    <a:pos x="2374" y="1436"/>
                  </a:cxn>
                  <a:cxn ang="0">
                    <a:pos x="2404" y="1412"/>
                  </a:cxn>
                  <a:cxn ang="0">
                    <a:pos x="2410" y="1352"/>
                  </a:cxn>
                  <a:cxn ang="0">
                    <a:pos x="2482" y="1226"/>
                  </a:cxn>
                  <a:cxn ang="0">
                    <a:pos x="2650" y="1154"/>
                  </a:cxn>
                  <a:cxn ang="0">
                    <a:pos x="2794" y="1184"/>
                  </a:cxn>
                  <a:cxn ang="0">
                    <a:pos x="2890" y="1280"/>
                  </a:cxn>
                  <a:cxn ang="0">
                    <a:pos x="2926" y="1388"/>
                  </a:cxn>
                  <a:cxn ang="0">
                    <a:pos x="2944" y="1406"/>
                  </a:cxn>
                  <a:cxn ang="0">
                    <a:pos x="3221" y="1397"/>
                  </a:cxn>
                  <a:cxn ang="0">
                    <a:pos x="3365" y="1317"/>
                  </a:cxn>
                  <a:cxn ang="0">
                    <a:pos x="3413" y="773"/>
                  </a:cxn>
                  <a:cxn ang="0">
                    <a:pos x="3349" y="149"/>
                  </a:cxn>
                  <a:cxn ang="0">
                    <a:pos x="3173" y="85"/>
                  </a:cxn>
                </a:cxnLst>
                <a:rect l="0" t="0" r="r" b="b"/>
                <a:pathLst>
                  <a:path w="3416" h="1511">
                    <a:moveTo>
                      <a:pt x="3173" y="85"/>
                    </a:moveTo>
                    <a:cubicBezTo>
                      <a:pt x="3109" y="74"/>
                      <a:pt x="3240" y="98"/>
                      <a:pt x="2965" y="85"/>
                    </a:cubicBezTo>
                    <a:cubicBezTo>
                      <a:pt x="2690" y="72"/>
                      <a:pt x="1941" y="0"/>
                      <a:pt x="1525" y="5"/>
                    </a:cubicBezTo>
                    <a:cubicBezTo>
                      <a:pt x="1109" y="10"/>
                      <a:pt x="664" y="96"/>
                      <a:pt x="469" y="117"/>
                    </a:cubicBezTo>
                    <a:cubicBezTo>
                      <a:pt x="274" y="138"/>
                      <a:pt x="381" y="112"/>
                      <a:pt x="357" y="133"/>
                    </a:cubicBezTo>
                    <a:cubicBezTo>
                      <a:pt x="333" y="154"/>
                      <a:pt x="336" y="165"/>
                      <a:pt x="325" y="245"/>
                    </a:cubicBezTo>
                    <a:cubicBezTo>
                      <a:pt x="314" y="325"/>
                      <a:pt x="298" y="525"/>
                      <a:pt x="293" y="613"/>
                    </a:cubicBezTo>
                    <a:cubicBezTo>
                      <a:pt x="288" y="701"/>
                      <a:pt x="304" y="730"/>
                      <a:pt x="293" y="773"/>
                    </a:cubicBezTo>
                    <a:cubicBezTo>
                      <a:pt x="282" y="816"/>
                      <a:pt x="269" y="842"/>
                      <a:pt x="229" y="869"/>
                    </a:cubicBezTo>
                    <a:cubicBezTo>
                      <a:pt x="189" y="896"/>
                      <a:pt x="90" y="882"/>
                      <a:pt x="53" y="933"/>
                    </a:cubicBezTo>
                    <a:cubicBezTo>
                      <a:pt x="16" y="984"/>
                      <a:pt x="10" y="1096"/>
                      <a:pt x="5" y="1173"/>
                    </a:cubicBezTo>
                    <a:cubicBezTo>
                      <a:pt x="0" y="1250"/>
                      <a:pt x="5" y="1344"/>
                      <a:pt x="21" y="1397"/>
                    </a:cubicBezTo>
                    <a:cubicBezTo>
                      <a:pt x="37" y="1450"/>
                      <a:pt x="37" y="1477"/>
                      <a:pt x="101" y="1493"/>
                    </a:cubicBezTo>
                    <a:cubicBezTo>
                      <a:pt x="165" y="1509"/>
                      <a:pt x="342" y="1495"/>
                      <a:pt x="405" y="1493"/>
                    </a:cubicBezTo>
                    <a:cubicBezTo>
                      <a:pt x="468" y="1491"/>
                      <a:pt x="463" y="1511"/>
                      <a:pt x="481" y="1481"/>
                    </a:cubicBezTo>
                    <a:cubicBezTo>
                      <a:pt x="499" y="1451"/>
                      <a:pt x="490" y="1354"/>
                      <a:pt x="511" y="1313"/>
                    </a:cubicBezTo>
                    <a:cubicBezTo>
                      <a:pt x="532" y="1272"/>
                      <a:pt x="569" y="1254"/>
                      <a:pt x="607" y="1235"/>
                    </a:cubicBezTo>
                    <a:cubicBezTo>
                      <a:pt x="645" y="1216"/>
                      <a:pt x="695" y="1199"/>
                      <a:pt x="739" y="1199"/>
                    </a:cubicBezTo>
                    <a:cubicBezTo>
                      <a:pt x="783" y="1199"/>
                      <a:pt x="836" y="1218"/>
                      <a:pt x="871" y="1235"/>
                    </a:cubicBezTo>
                    <a:cubicBezTo>
                      <a:pt x="906" y="1252"/>
                      <a:pt x="923" y="1267"/>
                      <a:pt x="949" y="1301"/>
                    </a:cubicBezTo>
                    <a:cubicBezTo>
                      <a:pt x="975" y="1335"/>
                      <a:pt x="1010" y="1414"/>
                      <a:pt x="1027" y="1439"/>
                    </a:cubicBezTo>
                    <a:cubicBezTo>
                      <a:pt x="1044" y="1464"/>
                      <a:pt x="936" y="1450"/>
                      <a:pt x="1051" y="1451"/>
                    </a:cubicBezTo>
                    <a:cubicBezTo>
                      <a:pt x="1166" y="1452"/>
                      <a:pt x="1497" y="1447"/>
                      <a:pt x="1717" y="1445"/>
                    </a:cubicBezTo>
                    <a:cubicBezTo>
                      <a:pt x="1937" y="1443"/>
                      <a:pt x="2259" y="1441"/>
                      <a:pt x="2374" y="1436"/>
                    </a:cubicBezTo>
                    <a:cubicBezTo>
                      <a:pt x="2489" y="1431"/>
                      <a:pt x="2398" y="1426"/>
                      <a:pt x="2404" y="1412"/>
                    </a:cubicBezTo>
                    <a:cubicBezTo>
                      <a:pt x="2410" y="1398"/>
                      <a:pt x="2397" y="1383"/>
                      <a:pt x="2410" y="1352"/>
                    </a:cubicBezTo>
                    <a:cubicBezTo>
                      <a:pt x="2423" y="1321"/>
                      <a:pt x="2442" y="1259"/>
                      <a:pt x="2482" y="1226"/>
                    </a:cubicBezTo>
                    <a:cubicBezTo>
                      <a:pt x="2522" y="1193"/>
                      <a:pt x="2598" y="1161"/>
                      <a:pt x="2650" y="1154"/>
                    </a:cubicBezTo>
                    <a:cubicBezTo>
                      <a:pt x="2702" y="1147"/>
                      <a:pt x="2754" y="1163"/>
                      <a:pt x="2794" y="1184"/>
                    </a:cubicBezTo>
                    <a:cubicBezTo>
                      <a:pt x="2834" y="1205"/>
                      <a:pt x="2868" y="1246"/>
                      <a:pt x="2890" y="1280"/>
                    </a:cubicBezTo>
                    <a:cubicBezTo>
                      <a:pt x="2912" y="1314"/>
                      <a:pt x="2917" y="1367"/>
                      <a:pt x="2926" y="1388"/>
                    </a:cubicBezTo>
                    <a:cubicBezTo>
                      <a:pt x="2935" y="1409"/>
                      <a:pt x="2895" y="1405"/>
                      <a:pt x="2944" y="1406"/>
                    </a:cubicBezTo>
                    <a:cubicBezTo>
                      <a:pt x="2993" y="1407"/>
                      <a:pt x="3151" y="1412"/>
                      <a:pt x="3221" y="1397"/>
                    </a:cubicBezTo>
                    <a:cubicBezTo>
                      <a:pt x="3291" y="1382"/>
                      <a:pt x="3333" y="1421"/>
                      <a:pt x="3365" y="1317"/>
                    </a:cubicBezTo>
                    <a:cubicBezTo>
                      <a:pt x="3397" y="1213"/>
                      <a:pt x="3416" y="968"/>
                      <a:pt x="3413" y="773"/>
                    </a:cubicBezTo>
                    <a:cubicBezTo>
                      <a:pt x="3410" y="578"/>
                      <a:pt x="3384" y="266"/>
                      <a:pt x="3349" y="149"/>
                    </a:cubicBezTo>
                    <a:cubicBezTo>
                      <a:pt x="3314" y="32"/>
                      <a:pt x="3237" y="96"/>
                      <a:pt x="3173" y="8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99FF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63500" dir="19387806" algn="ctr" rotWithShape="0">
                  <a:schemeClr val="accent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1763" y="1003"/>
                <a:ext cx="357" cy="254"/>
                <a:chOff x="3475" y="1139"/>
                <a:chExt cx="656" cy="482"/>
              </a:xfrm>
            </p:grpSpPr>
            <p:sp>
              <p:nvSpPr>
                <p:cNvPr id="112654" name="Freeform 14"/>
                <p:cNvSpPr>
                  <a:spLocks/>
                </p:cNvSpPr>
                <p:nvPr/>
              </p:nvSpPr>
              <p:spPr bwMode="auto">
                <a:xfrm>
                  <a:off x="3475" y="1139"/>
                  <a:ext cx="656" cy="482"/>
                </a:xfrm>
                <a:custGeom>
                  <a:avLst/>
                  <a:gdLst/>
                  <a:ahLst/>
                  <a:cxnLst>
                    <a:cxn ang="0">
                      <a:pos x="117" y="5"/>
                    </a:cxn>
                    <a:cxn ang="0">
                      <a:pos x="261" y="5"/>
                    </a:cxn>
                    <a:cxn ang="0">
                      <a:pos x="325" y="37"/>
                    </a:cxn>
                    <a:cxn ang="0">
                      <a:pos x="325" y="149"/>
                    </a:cxn>
                    <a:cxn ang="0">
                      <a:pos x="325" y="469"/>
                    </a:cxn>
                    <a:cxn ang="0">
                      <a:pos x="277" y="549"/>
                    </a:cxn>
                    <a:cxn ang="0">
                      <a:pos x="165" y="549"/>
                    </a:cxn>
                    <a:cxn ang="0">
                      <a:pos x="117" y="549"/>
                    </a:cxn>
                    <a:cxn ang="0">
                      <a:pos x="37" y="549"/>
                    </a:cxn>
                    <a:cxn ang="0">
                      <a:pos x="5" y="469"/>
                    </a:cxn>
                    <a:cxn ang="0">
                      <a:pos x="5" y="309"/>
                    </a:cxn>
                    <a:cxn ang="0">
                      <a:pos x="5" y="85"/>
                    </a:cxn>
                    <a:cxn ang="0">
                      <a:pos x="21" y="21"/>
                    </a:cxn>
                    <a:cxn ang="0">
                      <a:pos x="69" y="5"/>
                    </a:cxn>
                    <a:cxn ang="0">
                      <a:pos x="197" y="5"/>
                    </a:cxn>
                  </a:cxnLst>
                  <a:rect l="0" t="0" r="r" b="b"/>
                  <a:pathLst>
                    <a:path w="336" h="562">
                      <a:moveTo>
                        <a:pt x="117" y="5"/>
                      </a:moveTo>
                      <a:cubicBezTo>
                        <a:pt x="171" y="2"/>
                        <a:pt x="226" y="0"/>
                        <a:pt x="261" y="5"/>
                      </a:cubicBezTo>
                      <a:cubicBezTo>
                        <a:pt x="296" y="10"/>
                        <a:pt x="314" y="13"/>
                        <a:pt x="325" y="37"/>
                      </a:cubicBezTo>
                      <a:cubicBezTo>
                        <a:pt x="336" y="61"/>
                        <a:pt x="325" y="77"/>
                        <a:pt x="325" y="149"/>
                      </a:cubicBezTo>
                      <a:cubicBezTo>
                        <a:pt x="325" y="221"/>
                        <a:pt x="333" y="402"/>
                        <a:pt x="325" y="469"/>
                      </a:cubicBezTo>
                      <a:cubicBezTo>
                        <a:pt x="317" y="536"/>
                        <a:pt x="304" y="536"/>
                        <a:pt x="277" y="549"/>
                      </a:cubicBezTo>
                      <a:cubicBezTo>
                        <a:pt x="250" y="562"/>
                        <a:pt x="192" y="549"/>
                        <a:pt x="165" y="549"/>
                      </a:cubicBezTo>
                      <a:cubicBezTo>
                        <a:pt x="138" y="549"/>
                        <a:pt x="138" y="549"/>
                        <a:pt x="117" y="549"/>
                      </a:cubicBezTo>
                      <a:cubicBezTo>
                        <a:pt x="96" y="549"/>
                        <a:pt x="56" y="562"/>
                        <a:pt x="37" y="549"/>
                      </a:cubicBezTo>
                      <a:cubicBezTo>
                        <a:pt x="18" y="536"/>
                        <a:pt x="10" y="509"/>
                        <a:pt x="5" y="469"/>
                      </a:cubicBezTo>
                      <a:cubicBezTo>
                        <a:pt x="0" y="429"/>
                        <a:pt x="5" y="373"/>
                        <a:pt x="5" y="309"/>
                      </a:cubicBezTo>
                      <a:cubicBezTo>
                        <a:pt x="5" y="245"/>
                        <a:pt x="2" y="133"/>
                        <a:pt x="5" y="85"/>
                      </a:cubicBezTo>
                      <a:cubicBezTo>
                        <a:pt x="8" y="37"/>
                        <a:pt x="10" y="34"/>
                        <a:pt x="21" y="21"/>
                      </a:cubicBezTo>
                      <a:cubicBezTo>
                        <a:pt x="32" y="8"/>
                        <a:pt x="40" y="8"/>
                        <a:pt x="69" y="5"/>
                      </a:cubicBezTo>
                      <a:cubicBezTo>
                        <a:pt x="98" y="2"/>
                        <a:pt x="147" y="3"/>
                        <a:pt x="197" y="5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CCFFCC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>
                  <a:outerShdw dist="38100" dir="162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655" name="Freeform 15"/>
                <p:cNvSpPr>
                  <a:spLocks/>
                </p:cNvSpPr>
                <p:nvPr/>
              </p:nvSpPr>
              <p:spPr bwMode="auto">
                <a:xfrm>
                  <a:off x="3768" y="1144"/>
                  <a:ext cx="48" cy="464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48" y="464"/>
                    </a:cxn>
                    <a:cxn ang="0">
                      <a:pos x="0" y="464"/>
                    </a:cxn>
                    <a:cxn ang="0">
                      <a:pos x="0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48" h="464">
                      <a:moveTo>
                        <a:pt x="32" y="0"/>
                      </a:moveTo>
                      <a:lnTo>
                        <a:pt x="48" y="464"/>
                      </a:lnTo>
                      <a:lnTo>
                        <a:pt x="0" y="464"/>
                      </a:lnTo>
                      <a:lnTo>
                        <a:pt x="0" y="0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>
                  <a:outerShdw dist="38100" dir="162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2138" y="1003"/>
                <a:ext cx="357" cy="254"/>
                <a:chOff x="3475" y="1139"/>
                <a:chExt cx="656" cy="482"/>
              </a:xfrm>
            </p:grpSpPr>
            <p:sp>
              <p:nvSpPr>
                <p:cNvPr id="112657" name="Freeform 17"/>
                <p:cNvSpPr>
                  <a:spLocks/>
                </p:cNvSpPr>
                <p:nvPr/>
              </p:nvSpPr>
              <p:spPr bwMode="auto">
                <a:xfrm>
                  <a:off x="3475" y="1139"/>
                  <a:ext cx="656" cy="482"/>
                </a:xfrm>
                <a:custGeom>
                  <a:avLst/>
                  <a:gdLst/>
                  <a:ahLst/>
                  <a:cxnLst>
                    <a:cxn ang="0">
                      <a:pos x="117" y="5"/>
                    </a:cxn>
                    <a:cxn ang="0">
                      <a:pos x="261" y="5"/>
                    </a:cxn>
                    <a:cxn ang="0">
                      <a:pos x="325" y="37"/>
                    </a:cxn>
                    <a:cxn ang="0">
                      <a:pos x="325" y="149"/>
                    </a:cxn>
                    <a:cxn ang="0">
                      <a:pos x="325" y="469"/>
                    </a:cxn>
                    <a:cxn ang="0">
                      <a:pos x="277" y="549"/>
                    </a:cxn>
                    <a:cxn ang="0">
                      <a:pos x="165" y="549"/>
                    </a:cxn>
                    <a:cxn ang="0">
                      <a:pos x="117" y="549"/>
                    </a:cxn>
                    <a:cxn ang="0">
                      <a:pos x="37" y="549"/>
                    </a:cxn>
                    <a:cxn ang="0">
                      <a:pos x="5" y="469"/>
                    </a:cxn>
                    <a:cxn ang="0">
                      <a:pos x="5" y="309"/>
                    </a:cxn>
                    <a:cxn ang="0">
                      <a:pos x="5" y="85"/>
                    </a:cxn>
                    <a:cxn ang="0">
                      <a:pos x="21" y="21"/>
                    </a:cxn>
                    <a:cxn ang="0">
                      <a:pos x="69" y="5"/>
                    </a:cxn>
                    <a:cxn ang="0">
                      <a:pos x="197" y="5"/>
                    </a:cxn>
                  </a:cxnLst>
                  <a:rect l="0" t="0" r="r" b="b"/>
                  <a:pathLst>
                    <a:path w="336" h="562">
                      <a:moveTo>
                        <a:pt x="117" y="5"/>
                      </a:moveTo>
                      <a:cubicBezTo>
                        <a:pt x="171" y="2"/>
                        <a:pt x="226" y="0"/>
                        <a:pt x="261" y="5"/>
                      </a:cubicBezTo>
                      <a:cubicBezTo>
                        <a:pt x="296" y="10"/>
                        <a:pt x="314" y="13"/>
                        <a:pt x="325" y="37"/>
                      </a:cubicBezTo>
                      <a:cubicBezTo>
                        <a:pt x="336" y="61"/>
                        <a:pt x="325" y="77"/>
                        <a:pt x="325" y="149"/>
                      </a:cubicBezTo>
                      <a:cubicBezTo>
                        <a:pt x="325" y="221"/>
                        <a:pt x="333" y="402"/>
                        <a:pt x="325" y="469"/>
                      </a:cubicBezTo>
                      <a:cubicBezTo>
                        <a:pt x="317" y="536"/>
                        <a:pt x="304" y="536"/>
                        <a:pt x="277" y="549"/>
                      </a:cubicBezTo>
                      <a:cubicBezTo>
                        <a:pt x="250" y="562"/>
                        <a:pt x="192" y="549"/>
                        <a:pt x="165" y="549"/>
                      </a:cubicBezTo>
                      <a:cubicBezTo>
                        <a:pt x="138" y="549"/>
                        <a:pt x="138" y="549"/>
                        <a:pt x="117" y="549"/>
                      </a:cubicBezTo>
                      <a:cubicBezTo>
                        <a:pt x="96" y="549"/>
                        <a:pt x="56" y="562"/>
                        <a:pt x="37" y="549"/>
                      </a:cubicBezTo>
                      <a:cubicBezTo>
                        <a:pt x="18" y="536"/>
                        <a:pt x="10" y="509"/>
                        <a:pt x="5" y="469"/>
                      </a:cubicBezTo>
                      <a:cubicBezTo>
                        <a:pt x="0" y="429"/>
                        <a:pt x="5" y="373"/>
                        <a:pt x="5" y="309"/>
                      </a:cubicBezTo>
                      <a:cubicBezTo>
                        <a:pt x="5" y="245"/>
                        <a:pt x="2" y="133"/>
                        <a:pt x="5" y="85"/>
                      </a:cubicBezTo>
                      <a:cubicBezTo>
                        <a:pt x="8" y="37"/>
                        <a:pt x="10" y="34"/>
                        <a:pt x="21" y="21"/>
                      </a:cubicBezTo>
                      <a:cubicBezTo>
                        <a:pt x="32" y="8"/>
                        <a:pt x="40" y="8"/>
                        <a:pt x="69" y="5"/>
                      </a:cubicBezTo>
                      <a:cubicBezTo>
                        <a:pt x="98" y="2"/>
                        <a:pt x="147" y="3"/>
                        <a:pt x="197" y="5"/>
                      </a:cubicBezTo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100000">
                      <a:srgbClr val="CCFFCC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>
                  <a:outerShdw dist="38100" dir="162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658" name="Freeform 18"/>
                <p:cNvSpPr>
                  <a:spLocks/>
                </p:cNvSpPr>
                <p:nvPr/>
              </p:nvSpPr>
              <p:spPr bwMode="auto">
                <a:xfrm>
                  <a:off x="3768" y="1144"/>
                  <a:ext cx="48" cy="464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48" y="464"/>
                    </a:cxn>
                    <a:cxn ang="0">
                      <a:pos x="0" y="464"/>
                    </a:cxn>
                    <a:cxn ang="0">
                      <a:pos x="0" y="0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48" h="464">
                      <a:moveTo>
                        <a:pt x="32" y="0"/>
                      </a:moveTo>
                      <a:lnTo>
                        <a:pt x="48" y="464"/>
                      </a:lnTo>
                      <a:lnTo>
                        <a:pt x="0" y="464"/>
                      </a:lnTo>
                      <a:lnTo>
                        <a:pt x="0" y="0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>
                  <a:outerShdw dist="38100" dir="162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2659" name="Freeform 19"/>
              <p:cNvSpPr>
                <a:spLocks/>
              </p:cNvSpPr>
              <p:nvPr/>
            </p:nvSpPr>
            <p:spPr bwMode="auto">
              <a:xfrm>
                <a:off x="2521" y="977"/>
                <a:ext cx="350" cy="294"/>
              </a:xfrm>
              <a:custGeom>
                <a:avLst/>
                <a:gdLst/>
                <a:ahLst/>
                <a:cxnLst>
                  <a:cxn ang="0">
                    <a:pos x="228" y="53"/>
                  </a:cxn>
                  <a:cxn ang="0">
                    <a:pos x="510" y="53"/>
                  </a:cxn>
                  <a:cxn ang="0">
                    <a:pos x="597" y="38"/>
                  </a:cxn>
                  <a:cxn ang="0">
                    <a:pos x="629" y="278"/>
                  </a:cxn>
                  <a:cxn ang="0">
                    <a:pos x="629" y="518"/>
                  </a:cxn>
                  <a:cxn ang="0">
                    <a:pos x="541" y="520"/>
                  </a:cxn>
                  <a:cxn ang="0">
                    <a:pos x="322" y="520"/>
                  </a:cxn>
                  <a:cxn ang="0">
                    <a:pos x="228" y="520"/>
                  </a:cxn>
                  <a:cxn ang="0">
                    <a:pos x="72" y="520"/>
                  </a:cxn>
                  <a:cxn ang="0">
                    <a:pos x="10" y="451"/>
                  </a:cxn>
                  <a:cxn ang="0">
                    <a:pos x="10" y="314"/>
                  </a:cxn>
                  <a:cxn ang="0">
                    <a:pos x="10" y="122"/>
                  </a:cxn>
                  <a:cxn ang="0">
                    <a:pos x="41" y="67"/>
                  </a:cxn>
                  <a:cxn ang="0">
                    <a:pos x="135" y="53"/>
                  </a:cxn>
                  <a:cxn ang="0">
                    <a:pos x="385" y="53"/>
                  </a:cxn>
                </a:cxnLst>
                <a:rect l="0" t="0" r="r" b="b"/>
                <a:pathLst>
                  <a:path w="644" h="558">
                    <a:moveTo>
                      <a:pt x="228" y="53"/>
                    </a:moveTo>
                    <a:cubicBezTo>
                      <a:pt x="334" y="51"/>
                      <a:pt x="449" y="55"/>
                      <a:pt x="510" y="53"/>
                    </a:cubicBezTo>
                    <a:cubicBezTo>
                      <a:pt x="571" y="51"/>
                      <a:pt x="577" y="0"/>
                      <a:pt x="597" y="38"/>
                    </a:cubicBezTo>
                    <a:cubicBezTo>
                      <a:pt x="617" y="76"/>
                      <a:pt x="624" y="198"/>
                      <a:pt x="629" y="278"/>
                    </a:cubicBezTo>
                    <a:cubicBezTo>
                      <a:pt x="634" y="358"/>
                      <a:pt x="644" y="478"/>
                      <a:pt x="629" y="518"/>
                    </a:cubicBezTo>
                    <a:cubicBezTo>
                      <a:pt x="614" y="558"/>
                      <a:pt x="592" y="520"/>
                      <a:pt x="541" y="520"/>
                    </a:cubicBezTo>
                    <a:cubicBezTo>
                      <a:pt x="490" y="520"/>
                      <a:pt x="375" y="520"/>
                      <a:pt x="322" y="520"/>
                    </a:cubicBezTo>
                    <a:cubicBezTo>
                      <a:pt x="269" y="520"/>
                      <a:pt x="269" y="520"/>
                      <a:pt x="228" y="520"/>
                    </a:cubicBezTo>
                    <a:cubicBezTo>
                      <a:pt x="187" y="520"/>
                      <a:pt x="109" y="531"/>
                      <a:pt x="72" y="520"/>
                    </a:cubicBezTo>
                    <a:cubicBezTo>
                      <a:pt x="35" y="509"/>
                      <a:pt x="20" y="486"/>
                      <a:pt x="10" y="451"/>
                    </a:cubicBezTo>
                    <a:cubicBezTo>
                      <a:pt x="0" y="417"/>
                      <a:pt x="10" y="369"/>
                      <a:pt x="10" y="314"/>
                    </a:cubicBezTo>
                    <a:cubicBezTo>
                      <a:pt x="10" y="259"/>
                      <a:pt x="4" y="163"/>
                      <a:pt x="10" y="122"/>
                    </a:cubicBezTo>
                    <a:cubicBezTo>
                      <a:pt x="16" y="81"/>
                      <a:pt x="20" y="78"/>
                      <a:pt x="41" y="67"/>
                    </a:cubicBezTo>
                    <a:cubicBezTo>
                      <a:pt x="62" y="56"/>
                      <a:pt x="78" y="56"/>
                      <a:pt x="135" y="53"/>
                    </a:cubicBezTo>
                    <a:cubicBezTo>
                      <a:pt x="191" y="51"/>
                      <a:pt x="287" y="52"/>
                      <a:pt x="385" y="53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CC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0" name="Freeform 20"/>
              <p:cNvSpPr>
                <a:spLocks/>
              </p:cNvSpPr>
              <p:nvPr/>
            </p:nvSpPr>
            <p:spPr bwMode="auto">
              <a:xfrm>
                <a:off x="2680" y="1006"/>
                <a:ext cx="26" cy="244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8" y="464"/>
                  </a:cxn>
                  <a:cxn ang="0">
                    <a:pos x="0" y="464"/>
                  </a:cxn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48" h="464">
                    <a:moveTo>
                      <a:pt x="32" y="0"/>
                    </a:moveTo>
                    <a:lnTo>
                      <a:pt x="48" y="464"/>
                    </a:lnTo>
                    <a:lnTo>
                      <a:pt x="0" y="464"/>
                    </a:lnTo>
                    <a:lnTo>
                      <a:pt x="0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1" name="Freeform 21"/>
              <p:cNvSpPr>
                <a:spLocks/>
              </p:cNvSpPr>
              <p:nvPr/>
            </p:nvSpPr>
            <p:spPr bwMode="auto">
              <a:xfrm>
                <a:off x="1161" y="946"/>
                <a:ext cx="298" cy="330"/>
              </a:xfrm>
              <a:custGeom>
                <a:avLst/>
                <a:gdLst/>
                <a:ahLst/>
                <a:cxnLst>
                  <a:cxn ang="0">
                    <a:pos x="203" y="112"/>
                  </a:cxn>
                  <a:cxn ang="0">
                    <a:pos x="429" y="112"/>
                  </a:cxn>
                  <a:cxn ang="0">
                    <a:pos x="530" y="140"/>
                  </a:cxn>
                  <a:cxn ang="0">
                    <a:pos x="530" y="236"/>
                  </a:cxn>
                  <a:cxn ang="0">
                    <a:pos x="530" y="510"/>
                  </a:cxn>
                  <a:cxn ang="0">
                    <a:pos x="454" y="579"/>
                  </a:cxn>
                  <a:cxn ang="0">
                    <a:pos x="278" y="579"/>
                  </a:cxn>
                  <a:cxn ang="0">
                    <a:pos x="203" y="579"/>
                  </a:cxn>
                  <a:cxn ang="0">
                    <a:pos x="77" y="579"/>
                  </a:cxn>
                  <a:cxn ang="0">
                    <a:pos x="8" y="593"/>
                  </a:cxn>
                  <a:cxn ang="0">
                    <a:pos x="27" y="373"/>
                  </a:cxn>
                  <a:cxn ang="0">
                    <a:pos x="27" y="181"/>
                  </a:cxn>
                  <a:cxn ang="0">
                    <a:pos x="56" y="17"/>
                  </a:cxn>
                  <a:cxn ang="0">
                    <a:pos x="88" y="81"/>
                  </a:cxn>
                  <a:cxn ang="0">
                    <a:pos x="329" y="112"/>
                  </a:cxn>
                </a:cxnLst>
                <a:rect l="0" t="0" r="r" b="b"/>
                <a:pathLst>
                  <a:path w="547" h="627">
                    <a:moveTo>
                      <a:pt x="203" y="112"/>
                    </a:moveTo>
                    <a:cubicBezTo>
                      <a:pt x="288" y="110"/>
                      <a:pt x="374" y="108"/>
                      <a:pt x="429" y="112"/>
                    </a:cubicBezTo>
                    <a:cubicBezTo>
                      <a:pt x="484" y="117"/>
                      <a:pt x="512" y="119"/>
                      <a:pt x="530" y="140"/>
                    </a:cubicBezTo>
                    <a:cubicBezTo>
                      <a:pt x="547" y="160"/>
                      <a:pt x="530" y="174"/>
                      <a:pt x="530" y="236"/>
                    </a:cubicBezTo>
                    <a:cubicBezTo>
                      <a:pt x="530" y="298"/>
                      <a:pt x="542" y="453"/>
                      <a:pt x="530" y="510"/>
                    </a:cubicBezTo>
                    <a:cubicBezTo>
                      <a:pt x="517" y="568"/>
                      <a:pt x="497" y="568"/>
                      <a:pt x="454" y="579"/>
                    </a:cubicBezTo>
                    <a:cubicBezTo>
                      <a:pt x="412" y="590"/>
                      <a:pt x="321" y="579"/>
                      <a:pt x="278" y="579"/>
                    </a:cubicBezTo>
                    <a:cubicBezTo>
                      <a:pt x="236" y="579"/>
                      <a:pt x="236" y="579"/>
                      <a:pt x="203" y="579"/>
                    </a:cubicBezTo>
                    <a:cubicBezTo>
                      <a:pt x="170" y="579"/>
                      <a:pt x="109" y="577"/>
                      <a:pt x="77" y="579"/>
                    </a:cubicBezTo>
                    <a:cubicBezTo>
                      <a:pt x="45" y="581"/>
                      <a:pt x="16" y="627"/>
                      <a:pt x="8" y="593"/>
                    </a:cubicBezTo>
                    <a:cubicBezTo>
                      <a:pt x="0" y="559"/>
                      <a:pt x="24" y="442"/>
                      <a:pt x="27" y="373"/>
                    </a:cubicBezTo>
                    <a:cubicBezTo>
                      <a:pt x="30" y="304"/>
                      <a:pt x="22" y="240"/>
                      <a:pt x="27" y="181"/>
                    </a:cubicBezTo>
                    <a:cubicBezTo>
                      <a:pt x="32" y="122"/>
                      <a:pt x="46" y="34"/>
                      <a:pt x="56" y="17"/>
                    </a:cubicBezTo>
                    <a:cubicBezTo>
                      <a:pt x="66" y="0"/>
                      <a:pt x="43" y="65"/>
                      <a:pt x="88" y="81"/>
                    </a:cubicBezTo>
                    <a:cubicBezTo>
                      <a:pt x="133" y="97"/>
                      <a:pt x="279" y="106"/>
                      <a:pt x="329" y="112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CC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2" name="Freeform 22"/>
              <p:cNvSpPr>
                <a:spLocks/>
              </p:cNvSpPr>
              <p:nvPr/>
            </p:nvSpPr>
            <p:spPr bwMode="auto">
              <a:xfrm>
                <a:off x="1300" y="1006"/>
                <a:ext cx="20" cy="244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8" y="464"/>
                  </a:cxn>
                  <a:cxn ang="0">
                    <a:pos x="0" y="464"/>
                  </a:cxn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48" h="464">
                    <a:moveTo>
                      <a:pt x="32" y="0"/>
                    </a:moveTo>
                    <a:lnTo>
                      <a:pt x="48" y="464"/>
                    </a:lnTo>
                    <a:lnTo>
                      <a:pt x="0" y="464"/>
                    </a:lnTo>
                    <a:lnTo>
                      <a:pt x="0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3" name="Freeform 23"/>
              <p:cNvSpPr>
                <a:spLocks/>
              </p:cNvSpPr>
              <p:nvPr/>
            </p:nvSpPr>
            <p:spPr bwMode="auto">
              <a:xfrm>
                <a:off x="2302" y="1404"/>
                <a:ext cx="317" cy="183"/>
              </a:xfrm>
              <a:custGeom>
                <a:avLst/>
                <a:gdLst/>
                <a:ahLst/>
                <a:cxnLst>
                  <a:cxn ang="0">
                    <a:pos x="0" y="347"/>
                  </a:cxn>
                  <a:cxn ang="0">
                    <a:pos x="23" y="202"/>
                  </a:cxn>
                  <a:cxn ang="0">
                    <a:pos x="72" y="89"/>
                  </a:cxn>
                  <a:cxn ang="0">
                    <a:pos x="215" y="10"/>
                  </a:cxn>
                  <a:cxn ang="0">
                    <a:pos x="391" y="26"/>
                  </a:cxn>
                  <a:cxn ang="0">
                    <a:pos x="540" y="161"/>
                  </a:cxn>
                  <a:cxn ang="0">
                    <a:pos x="583" y="330"/>
                  </a:cxn>
                </a:cxnLst>
                <a:rect l="0" t="0" r="r" b="b"/>
                <a:pathLst>
                  <a:path w="583" h="347">
                    <a:moveTo>
                      <a:pt x="0" y="347"/>
                    </a:moveTo>
                    <a:cubicBezTo>
                      <a:pt x="3" y="323"/>
                      <a:pt x="11" y="245"/>
                      <a:pt x="23" y="202"/>
                    </a:cubicBezTo>
                    <a:cubicBezTo>
                      <a:pt x="35" y="159"/>
                      <a:pt x="40" y="121"/>
                      <a:pt x="72" y="89"/>
                    </a:cubicBezTo>
                    <a:cubicBezTo>
                      <a:pt x="104" y="57"/>
                      <a:pt x="162" y="20"/>
                      <a:pt x="215" y="10"/>
                    </a:cubicBezTo>
                    <a:cubicBezTo>
                      <a:pt x="268" y="0"/>
                      <a:pt x="337" y="1"/>
                      <a:pt x="391" y="26"/>
                    </a:cubicBezTo>
                    <a:cubicBezTo>
                      <a:pt x="445" y="51"/>
                      <a:pt x="508" y="110"/>
                      <a:pt x="540" y="161"/>
                    </a:cubicBezTo>
                    <a:cubicBezTo>
                      <a:pt x="572" y="212"/>
                      <a:pt x="574" y="295"/>
                      <a:pt x="583" y="33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4" name="Freeform 24"/>
              <p:cNvSpPr>
                <a:spLocks/>
              </p:cNvSpPr>
              <p:nvPr/>
            </p:nvSpPr>
            <p:spPr bwMode="auto">
              <a:xfrm>
                <a:off x="1256" y="1433"/>
                <a:ext cx="317" cy="182"/>
              </a:xfrm>
              <a:custGeom>
                <a:avLst/>
                <a:gdLst/>
                <a:ahLst/>
                <a:cxnLst>
                  <a:cxn ang="0">
                    <a:pos x="0" y="347"/>
                  </a:cxn>
                  <a:cxn ang="0">
                    <a:pos x="23" y="202"/>
                  </a:cxn>
                  <a:cxn ang="0">
                    <a:pos x="72" y="89"/>
                  </a:cxn>
                  <a:cxn ang="0">
                    <a:pos x="215" y="10"/>
                  </a:cxn>
                  <a:cxn ang="0">
                    <a:pos x="391" y="26"/>
                  </a:cxn>
                  <a:cxn ang="0">
                    <a:pos x="540" y="161"/>
                  </a:cxn>
                  <a:cxn ang="0">
                    <a:pos x="583" y="330"/>
                  </a:cxn>
                </a:cxnLst>
                <a:rect l="0" t="0" r="r" b="b"/>
                <a:pathLst>
                  <a:path w="583" h="347">
                    <a:moveTo>
                      <a:pt x="0" y="347"/>
                    </a:moveTo>
                    <a:cubicBezTo>
                      <a:pt x="3" y="323"/>
                      <a:pt x="11" y="245"/>
                      <a:pt x="23" y="202"/>
                    </a:cubicBezTo>
                    <a:cubicBezTo>
                      <a:pt x="35" y="159"/>
                      <a:pt x="40" y="121"/>
                      <a:pt x="72" y="89"/>
                    </a:cubicBezTo>
                    <a:cubicBezTo>
                      <a:pt x="104" y="57"/>
                      <a:pt x="162" y="20"/>
                      <a:pt x="215" y="10"/>
                    </a:cubicBezTo>
                    <a:cubicBezTo>
                      <a:pt x="268" y="0"/>
                      <a:pt x="337" y="1"/>
                      <a:pt x="391" y="26"/>
                    </a:cubicBezTo>
                    <a:cubicBezTo>
                      <a:pt x="445" y="51"/>
                      <a:pt x="508" y="110"/>
                      <a:pt x="540" y="161"/>
                    </a:cubicBezTo>
                    <a:cubicBezTo>
                      <a:pt x="572" y="212"/>
                      <a:pt x="574" y="295"/>
                      <a:pt x="583" y="33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5" name="Oval 25"/>
              <p:cNvSpPr>
                <a:spLocks noChangeArrowheads="1"/>
              </p:cNvSpPr>
              <p:nvPr/>
            </p:nvSpPr>
            <p:spPr bwMode="auto">
              <a:xfrm>
                <a:off x="1000" y="1342"/>
                <a:ext cx="52" cy="76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66" name="Freeform 26"/>
              <p:cNvSpPr>
                <a:spLocks/>
              </p:cNvSpPr>
              <p:nvPr/>
            </p:nvSpPr>
            <p:spPr bwMode="auto">
              <a:xfrm>
                <a:off x="1446" y="921"/>
                <a:ext cx="315" cy="683"/>
              </a:xfrm>
              <a:custGeom>
                <a:avLst/>
                <a:gdLst/>
                <a:ahLst/>
                <a:cxnLst>
                  <a:cxn ang="0">
                    <a:pos x="559" y="1195"/>
                  </a:cxn>
                  <a:cxn ang="0">
                    <a:pos x="559" y="253"/>
                  </a:cxn>
                  <a:cxn ang="0">
                    <a:pos x="541" y="61"/>
                  </a:cxn>
                  <a:cxn ang="0">
                    <a:pos x="415" y="13"/>
                  </a:cxn>
                  <a:cxn ang="0">
                    <a:pos x="283" y="1"/>
                  </a:cxn>
                  <a:cxn ang="0">
                    <a:pos x="140" y="18"/>
                  </a:cxn>
                  <a:cxn ang="0">
                    <a:pos x="73" y="49"/>
                  </a:cxn>
                  <a:cxn ang="0">
                    <a:pos x="28" y="98"/>
                  </a:cxn>
                  <a:cxn ang="0">
                    <a:pos x="28" y="306"/>
                  </a:cxn>
                  <a:cxn ang="0">
                    <a:pos x="25" y="655"/>
                  </a:cxn>
                  <a:cxn ang="0">
                    <a:pos x="1" y="931"/>
                  </a:cxn>
                  <a:cxn ang="0">
                    <a:pos x="19" y="1003"/>
                  </a:cxn>
                  <a:cxn ang="0">
                    <a:pos x="43" y="1015"/>
                  </a:cxn>
                  <a:cxn ang="0">
                    <a:pos x="139" y="1075"/>
                  </a:cxn>
                  <a:cxn ang="0">
                    <a:pos x="220" y="1234"/>
                  </a:cxn>
                  <a:cxn ang="0">
                    <a:pos x="229" y="1279"/>
                  </a:cxn>
                  <a:cxn ang="0">
                    <a:pos x="300" y="1282"/>
                  </a:cxn>
                  <a:cxn ang="0">
                    <a:pos x="444" y="1282"/>
                  </a:cxn>
                  <a:cxn ang="0">
                    <a:pos x="559" y="1285"/>
                  </a:cxn>
                  <a:cxn ang="0">
                    <a:pos x="559" y="1195"/>
                  </a:cxn>
                </a:cxnLst>
                <a:rect l="0" t="0" r="r" b="b"/>
                <a:pathLst>
                  <a:path w="578" h="1299">
                    <a:moveTo>
                      <a:pt x="559" y="1195"/>
                    </a:moveTo>
                    <a:cubicBezTo>
                      <a:pt x="559" y="1023"/>
                      <a:pt x="562" y="442"/>
                      <a:pt x="559" y="253"/>
                    </a:cubicBezTo>
                    <a:cubicBezTo>
                      <a:pt x="556" y="64"/>
                      <a:pt x="565" y="101"/>
                      <a:pt x="541" y="61"/>
                    </a:cubicBezTo>
                    <a:cubicBezTo>
                      <a:pt x="517" y="21"/>
                      <a:pt x="458" y="23"/>
                      <a:pt x="415" y="13"/>
                    </a:cubicBezTo>
                    <a:cubicBezTo>
                      <a:pt x="372" y="3"/>
                      <a:pt x="329" y="0"/>
                      <a:pt x="283" y="1"/>
                    </a:cubicBezTo>
                    <a:cubicBezTo>
                      <a:pt x="237" y="2"/>
                      <a:pt x="175" y="10"/>
                      <a:pt x="140" y="18"/>
                    </a:cubicBezTo>
                    <a:cubicBezTo>
                      <a:pt x="105" y="26"/>
                      <a:pt x="92" y="36"/>
                      <a:pt x="73" y="49"/>
                    </a:cubicBezTo>
                    <a:cubicBezTo>
                      <a:pt x="54" y="62"/>
                      <a:pt x="35" y="55"/>
                      <a:pt x="28" y="98"/>
                    </a:cubicBezTo>
                    <a:cubicBezTo>
                      <a:pt x="21" y="141"/>
                      <a:pt x="28" y="213"/>
                      <a:pt x="28" y="306"/>
                    </a:cubicBezTo>
                    <a:cubicBezTo>
                      <a:pt x="28" y="399"/>
                      <a:pt x="29" y="551"/>
                      <a:pt x="25" y="655"/>
                    </a:cubicBezTo>
                    <a:cubicBezTo>
                      <a:pt x="21" y="759"/>
                      <a:pt x="2" y="873"/>
                      <a:pt x="1" y="931"/>
                    </a:cubicBezTo>
                    <a:cubicBezTo>
                      <a:pt x="0" y="989"/>
                      <a:pt x="12" y="989"/>
                      <a:pt x="19" y="1003"/>
                    </a:cubicBezTo>
                    <a:cubicBezTo>
                      <a:pt x="26" y="1017"/>
                      <a:pt x="23" y="1003"/>
                      <a:pt x="43" y="1015"/>
                    </a:cubicBezTo>
                    <a:cubicBezTo>
                      <a:pt x="63" y="1027"/>
                      <a:pt x="110" y="1039"/>
                      <a:pt x="139" y="1075"/>
                    </a:cubicBezTo>
                    <a:cubicBezTo>
                      <a:pt x="168" y="1111"/>
                      <a:pt x="205" y="1200"/>
                      <a:pt x="220" y="1234"/>
                    </a:cubicBezTo>
                    <a:cubicBezTo>
                      <a:pt x="235" y="1268"/>
                      <a:pt x="216" y="1271"/>
                      <a:pt x="229" y="1279"/>
                    </a:cubicBezTo>
                    <a:cubicBezTo>
                      <a:pt x="242" y="1287"/>
                      <a:pt x="264" y="1282"/>
                      <a:pt x="300" y="1282"/>
                    </a:cubicBezTo>
                    <a:cubicBezTo>
                      <a:pt x="336" y="1282"/>
                      <a:pt x="401" y="1282"/>
                      <a:pt x="444" y="1282"/>
                    </a:cubicBezTo>
                    <a:cubicBezTo>
                      <a:pt x="487" y="1282"/>
                      <a:pt x="540" y="1299"/>
                      <a:pt x="559" y="1285"/>
                    </a:cubicBezTo>
                    <a:cubicBezTo>
                      <a:pt x="578" y="1271"/>
                      <a:pt x="559" y="1214"/>
                      <a:pt x="559" y="1195"/>
                    </a:cubicBezTo>
                    <a:close/>
                  </a:path>
                </a:pathLst>
              </a:custGeom>
              <a:solidFill>
                <a:srgbClr val="FF0066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7" name="Freeform 27"/>
              <p:cNvSpPr>
                <a:spLocks/>
              </p:cNvSpPr>
              <p:nvPr/>
            </p:nvSpPr>
            <p:spPr bwMode="auto">
              <a:xfrm>
                <a:off x="1467" y="1003"/>
                <a:ext cx="279" cy="254"/>
              </a:xfrm>
              <a:custGeom>
                <a:avLst/>
                <a:gdLst/>
                <a:ahLst/>
                <a:cxnLst>
                  <a:cxn ang="0">
                    <a:pos x="117" y="5"/>
                  </a:cxn>
                  <a:cxn ang="0">
                    <a:pos x="261" y="5"/>
                  </a:cxn>
                  <a:cxn ang="0">
                    <a:pos x="325" y="37"/>
                  </a:cxn>
                  <a:cxn ang="0">
                    <a:pos x="325" y="149"/>
                  </a:cxn>
                  <a:cxn ang="0">
                    <a:pos x="325" y="469"/>
                  </a:cxn>
                  <a:cxn ang="0">
                    <a:pos x="277" y="549"/>
                  </a:cxn>
                  <a:cxn ang="0">
                    <a:pos x="165" y="549"/>
                  </a:cxn>
                  <a:cxn ang="0">
                    <a:pos x="117" y="549"/>
                  </a:cxn>
                  <a:cxn ang="0">
                    <a:pos x="37" y="549"/>
                  </a:cxn>
                  <a:cxn ang="0">
                    <a:pos x="5" y="469"/>
                  </a:cxn>
                  <a:cxn ang="0">
                    <a:pos x="5" y="309"/>
                  </a:cxn>
                  <a:cxn ang="0">
                    <a:pos x="5" y="85"/>
                  </a:cxn>
                  <a:cxn ang="0">
                    <a:pos x="21" y="21"/>
                  </a:cxn>
                  <a:cxn ang="0">
                    <a:pos x="69" y="5"/>
                  </a:cxn>
                  <a:cxn ang="0">
                    <a:pos x="197" y="5"/>
                  </a:cxn>
                </a:cxnLst>
                <a:rect l="0" t="0" r="r" b="b"/>
                <a:pathLst>
                  <a:path w="336" h="562">
                    <a:moveTo>
                      <a:pt x="117" y="5"/>
                    </a:moveTo>
                    <a:cubicBezTo>
                      <a:pt x="171" y="2"/>
                      <a:pt x="226" y="0"/>
                      <a:pt x="261" y="5"/>
                    </a:cubicBezTo>
                    <a:cubicBezTo>
                      <a:pt x="296" y="10"/>
                      <a:pt x="314" y="13"/>
                      <a:pt x="325" y="37"/>
                    </a:cubicBezTo>
                    <a:cubicBezTo>
                      <a:pt x="336" y="61"/>
                      <a:pt x="325" y="77"/>
                      <a:pt x="325" y="149"/>
                    </a:cubicBezTo>
                    <a:cubicBezTo>
                      <a:pt x="325" y="221"/>
                      <a:pt x="333" y="402"/>
                      <a:pt x="325" y="469"/>
                    </a:cubicBezTo>
                    <a:cubicBezTo>
                      <a:pt x="317" y="536"/>
                      <a:pt x="304" y="536"/>
                      <a:pt x="277" y="549"/>
                    </a:cubicBezTo>
                    <a:cubicBezTo>
                      <a:pt x="250" y="562"/>
                      <a:pt x="192" y="549"/>
                      <a:pt x="165" y="549"/>
                    </a:cubicBezTo>
                    <a:cubicBezTo>
                      <a:pt x="138" y="549"/>
                      <a:pt x="138" y="549"/>
                      <a:pt x="117" y="549"/>
                    </a:cubicBezTo>
                    <a:cubicBezTo>
                      <a:pt x="96" y="549"/>
                      <a:pt x="56" y="562"/>
                      <a:pt x="37" y="549"/>
                    </a:cubicBezTo>
                    <a:cubicBezTo>
                      <a:pt x="18" y="536"/>
                      <a:pt x="10" y="509"/>
                      <a:pt x="5" y="469"/>
                    </a:cubicBezTo>
                    <a:cubicBezTo>
                      <a:pt x="0" y="429"/>
                      <a:pt x="5" y="373"/>
                      <a:pt x="5" y="309"/>
                    </a:cubicBezTo>
                    <a:cubicBezTo>
                      <a:pt x="5" y="245"/>
                      <a:pt x="2" y="133"/>
                      <a:pt x="5" y="85"/>
                    </a:cubicBezTo>
                    <a:cubicBezTo>
                      <a:pt x="8" y="37"/>
                      <a:pt x="10" y="34"/>
                      <a:pt x="21" y="21"/>
                    </a:cubicBezTo>
                    <a:cubicBezTo>
                      <a:pt x="32" y="8"/>
                      <a:pt x="40" y="8"/>
                      <a:pt x="69" y="5"/>
                    </a:cubicBezTo>
                    <a:cubicBezTo>
                      <a:pt x="98" y="2"/>
                      <a:pt x="147" y="3"/>
                      <a:pt x="197" y="5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CC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68" name="Freeform 28"/>
              <p:cNvSpPr>
                <a:spLocks/>
              </p:cNvSpPr>
              <p:nvPr/>
            </p:nvSpPr>
            <p:spPr bwMode="auto">
              <a:xfrm>
                <a:off x="1714" y="1262"/>
                <a:ext cx="17" cy="63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60"/>
                  </a:cxn>
                  <a:cxn ang="0">
                    <a:pos x="18" y="120"/>
                  </a:cxn>
                  <a:cxn ang="0">
                    <a:pos x="30" y="54"/>
                  </a:cxn>
                  <a:cxn ang="0">
                    <a:pos x="12" y="0"/>
                  </a:cxn>
                </a:cxnLst>
                <a:rect l="0" t="0" r="r" b="b"/>
                <a:pathLst>
                  <a:path w="30" h="120">
                    <a:moveTo>
                      <a:pt x="12" y="0"/>
                    </a:moveTo>
                    <a:lnTo>
                      <a:pt x="0" y="60"/>
                    </a:lnTo>
                    <a:lnTo>
                      <a:pt x="18" y="120"/>
                    </a:lnTo>
                    <a:lnTo>
                      <a:pt x="30" y="5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 rot="71656" flipH="1">
              <a:off x="-386" y="3521"/>
              <a:ext cx="186" cy="189"/>
              <a:chOff x="4920" y="2408"/>
              <a:chExt cx="432" cy="432"/>
            </a:xfrm>
          </p:grpSpPr>
          <p:sp>
            <p:nvSpPr>
              <p:cNvPr id="112670" name="AutoShape 30"/>
              <p:cNvSpPr>
                <a:spLocks noChangeArrowheads="1"/>
              </p:cNvSpPr>
              <p:nvPr/>
            </p:nvSpPr>
            <p:spPr bwMode="auto">
              <a:xfrm>
                <a:off x="4920" y="2424"/>
                <a:ext cx="432" cy="416"/>
              </a:xfrm>
              <a:prstGeom prst="star16">
                <a:avLst>
                  <a:gd name="adj" fmla="val 5625"/>
                </a:avLst>
              </a:prstGeom>
              <a:solidFill>
                <a:schemeClr val="accent1"/>
              </a:solidFill>
              <a:ln w="9525" algn="ctr">
                <a:solidFill>
                  <a:srgbClr val="4D4D4D"/>
                </a:solidFill>
                <a:miter lim="800000"/>
                <a:headEnd/>
                <a:tailEnd/>
              </a:ln>
              <a:effectLst>
                <a:outerShdw dist="127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71" name="Oval 31"/>
              <p:cNvSpPr>
                <a:spLocks noChangeArrowheads="1"/>
              </p:cNvSpPr>
              <p:nvPr/>
            </p:nvSpPr>
            <p:spPr bwMode="auto">
              <a:xfrm>
                <a:off x="4920" y="2408"/>
                <a:ext cx="432" cy="432"/>
              </a:xfrm>
              <a:prstGeom prst="ellipse">
                <a:avLst/>
              </a:prstGeom>
              <a:noFill/>
              <a:ln w="38100" algn="ctr">
                <a:solidFill>
                  <a:srgbClr val="4D4D4D"/>
                </a:solidFill>
                <a:round/>
                <a:headEnd/>
                <a:tailEnd/>
              </a:ln>
              <a:effectLst>
                <a:outerShdw dist="127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" name="Group 32"/>
            <p:cNvGrpSpPr>
              <a:grpSpLocks/>
            </p:cNvGrpSpPr>
            <p:nvPr/>
          </p:nvGrpSpPr>
          <p:grpSpPr bwMode="auto">
            <a:xfrm rot="71656" flipH="1">
              <a:off x="-1197" y="3612"/>
              <a:ext cx="186" cy="189"/>
              <a:chOff x="4920" y="2408"/>
              <a:chExt cx="432" cy="432"/>
            </a:xfrm>
          </p:grpSpPr>
          <p:sp>
            <p:nvSpPr>
              <p:cNvPr id="112673" name="AutoShape 33"/>
              <p:cNvSpPr>
                <a:spLocks noChangeArrowheads="1"/>
              </p:cNvSpPr>
              <p:nvPr/>
            </p:nvSpPr>
            <p:spPr bwMode="auto">
              <a:xfrm>
                <a:off x="4920" y="2424"/>
                <a:ext cx="432" cy="416"/>
              </a:xfrm>
              <a:prstGeom prst="star16">
                <a:avLst>
                  <a:gd name="adj" fmla="val 5625"/>
                </a:avLst>
              </a:prstGeom>
              <a:solidFill>
                <a:schemeClr val="accent1"/>
              </a:solidFill>
              <a:ln w="9525" algn="ctr">
                <a:solidFill>
                  <a:srgbClr val="4D4D4D"/>
                </a:solidFill>
                <a:miter lim="800000"/>
                <a:headEnd/>
                <a:tailEnd/>
              </a:ln>
              <a:effectLst>
                <a:outerShdw dist="127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74" name="Oval 34"/>
              <p:cNvSpPr>
                <a:spLocks noChangeArrowheads="1"/>
              </p:cNvSpPr>
              <p:nvPr/>
            </p:nvSpPr>
            <p:spPr bwMode="auto">
              <a:xfrm>
                <a:off x="4920" y="2408"/>
                <a:ext cx="432" cy="432"/>
              </a:xfrm>
              <a:prstGeom prst="ellipse">
                <a:avLst/>
              </a:prstGeom>
              <a:noFill/>
              <a:ln w="38100" algn="ctr">
                <a:solidFill>
                  <a:srgbClr val="4D4D4D"/>
                </a:solidFill>
                <a:round/>
                <a:headEnd/>
                <a:tailEnd/>
              </a:ln>
              <a:effectLst>
                <a:outerShdw dist="127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179388" y="6165850"/>
            <a:ext cx="304800" cy="381000"/>
            <a:chOff x="2464" y="3024"/>
            <a:chExt cx="399" cy="432"/>
          </a:xfrm>
        </p:grpSpPr>
        <p:grpSp>
          <p:nvGrpSpPr>
            <p:cNvPr id="10" name="Group 36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112677" name="Oval 37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78" name="Oval 38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79" name="Oval 39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680" name="Freeform 40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2916238" y="5805488"/>
            <a:ext cx="304800" cy="381000"/>
            <a:chOff x="2464" y="3024"/>
            <a:chExt cx="399" cy="432"/>
          </a:xfrm>
        </p:grpSpPr>
        <p:grpSp>
          <p:nvGrpSpPr>
            <p:cNvPr id="12" name="Group 42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112683" name="Oval 43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84" name="Oval 44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85" name="Oval 45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686" name="Freeform 46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47"/>
          <p:cNvGrpSpPr>
            <a:grpSpLocks/>
          </p:cNvGrpSpPr>
          <p:nvPr/>
        </p:nvGrpSpPr>
        <p:grpSpPr bwMode="auto">
          <a:xfrm>
            <a:off x="8839200" y="5229225"/>
            <a:ext cx="304800" cy="381000"/>
            <a:chOff x="2464" y="3024"/>
            <a:chExt cx="399" cy="432"/>
          </a:xfrm>
        </p:grpSpPr>
        <p:grpSp>
          <p:nvGrpSpPr>
            <p:cNvPr id="14" name="Group 48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112689" name="Oval 49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90" name="Oval 50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91" name="Oval 51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692" name="Freeform 52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53"/>
          <p:cNvGrpSpPr>
            <a:grpSpLocks/>
          </p:cNvGrpSpPr>
          <p:nvPr/>
        </p:nvGrpSpPr>
        <p:grpSpPr bwMode="auto">
          <a:xfrm>
            <a:off x="5651500" y="5516563"/>
            <a:ext cx="304800" cy="381000"/>
            <a:chOff x="2464" y="3024"/>
            <a:chExt cx="399" cy="432"/>
          </a:xfrm>
        </p:grpSpPr>
        <p:grpSp>
          <p:nvGrpSpPr>
            <p:cNvPr id="16" name="Group 54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112695" name="Oval 55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96" name="Oval 56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97" name="Oval 57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698" name="Freeform 58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454" y="318"/>
                </a:cxn>
                <a:cxn ang="0">
                  <a:pos x="0" y="0"/>
                </a:cxn>
                <a:cxn ang="0">
                  <a:pos x="0" y="544"/>
                </a:cxn>
              </a:cxnLst>
              <a:rect l="0" t="0" r="r" b="b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99" name="Text Box 59"/>
          <p:cNvSpPr txBox="1">
            <a:spLocks noChangeArrowheads="1"/>
          </p:cNvSpPr>
          <p:nvPr/>
        </p:nvSpPr>
        <p:spPr bwMode="auto">
          <a:xfrm>
            <a:off x="2627313" y="616585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1 час</a:t>
            </a:r>
          </a:p>
        </p:txBody>
      </p:sp>
      <p:sp>
        <p:nvSpPr>
          <p:cNvPr id="112700" name="Text Box 60"/>
          <p:cNvSpPr txBox="1">
            <a:spLocks noChangeArrowheads="1"/>
          </p:cNvSpPr>
          <p:nvPr/>
        </p:nvSpPr>
        <p:spPr bwMode="auto">
          <a:xfrm>
            <a:off x="5508625" y="6021388"/>
            <a:ext cx="88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2 часа</a:t>
            </a:r>
          </a:p>
        </p:txBody>
      </p:sp>
      <p:sp>
        <p:nvSpPr>
          <p:cNvPr id="112701" name="Text Box 61"/>
          <p:cNvSpPr txBox="1">
            <a:spLocks noChangeArrowheads="1"/>
          </p:cNvSpPr>
          <p:nvPr/>
        </p:nvSpPr>
        <p:spPr bwMode="auto">
          <a:xfrm>
            <a:off x="8255000" y="5734050"/>
            <a:ext cx="88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3 часа</a:t>
            </a:r>
          </a:p>
        </p:txBody>
      </p:sp>
      <p:sp>
        <p:nvSpPr>
          <p:cNvPr id="112702" name="WordArt 62"/>
          <p:cNvSpPr>
            <a:spLocks noChangeArrowheads="1" noChangeShapeType="1" noTextEdit="1"/>
          </p:cNvSpPr>
          <p:nvPr/>
        </p:nvSpPr>
        <p:spPr bwMode="auto">
          <a:xfrm>
            <a:off x="4356100" y="3933825"/>
            <a:ext cx="504825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47974" y="1820143"/>
            <a:ext cx="41905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х 3 = 120 (км)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Управляющая кнопка: далее 17">
            <a:hlinkClick r:id="rId3" action="ppaction://hlinksldjump" highlightClick="1"/>
          </p:cNvPr>
          <p:cNvSpPr/>
          <p:nvPr/>
        </p:nvSpPr>
        <p:spPr>
          <a:xfrm>
            <a:off x="8358825" y="6265297"/>
            <a:ext cx="521208" cy="42972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661925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Line 2"/>
          <p:cNvSpPr>
            <a:spLocks noChangeShapeType="1"/>
          </p:cNvSpPr>
          <p:nvPr/>
        </p:nvSpPr>
        <p:spPr bwMode="auto">
          <a:xfrm flipV="1">
            <a:off x="250825" y="4292600"/>
            <a:ext cx="8736013" cy="1371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 rot="-424312">
            <a:off x="4284663" y="5229225"/>
            <a:ext cx="17891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30 км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39688" y="5534025"/>
            <a:ext cx="9183688" cy="1400175"/>
            <a:chOff x="-25" y="3339"/>
            <a:chExt cx="5785" cy="88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 flipH="1" flipV="1">
              <a:off x="-25" y="4116"/>
              <a:ext cx="232" cy="76"/>
              <a:chOff x="2199" y="3091"/>
              <a:chExt cx="432" cy="140"/>
            </a:xfrm>
          </p:grpSpPr>
          <p:sp>
            <p:nvSpPr>
              <p:cNvPr id="114694" name="Freeform 6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695" name="Freeform 7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flipH="1" flipV="1">
              <a:off x="-25" y="4052"/>
              <a:ext cx="232" cy="76"/>
              <a:chOff x="2199" y="3091"/>
              <a:chExt cx="432" cy="140"/>
            </a:xfrm>
          </p:grpSpPr>
          <p:sp>
            <p:nvSpPr>
              <p:cNvPr id="114697" name="Freeform 9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698" name="Freeform 10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 flipH="1" flipV="1">
              <a:off x="23" y="4012"/>
              <a:ext cx="232" cy="76"/>
              <a:chOff x="2199" y="3091"/>
              <a:chExt cx="432" cy="140"/>
            </a:xfrm>
          </p:grpSpPr>
          <p:sp>
            <p:nvSpPr>
              <p:cNvPr id="114700" name="Freeform 1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01" name="Freeform 1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 flipH="1" flipV="1">
              <a:off x="63" y="3996"/>
              <a:ext cx="232" cy="76"/>
              <a:chOff x="2199" y="3091"/>
              <a:chExt cx="432" cy="140"/>
            </a:xfrm>
          </p:grpSpPr>
          <p:sp>
            <p:nvSpPr>
              <p:cNvPr id="114703" name="Freeform 1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04" name="Freeform 1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359" y="3765"/>
              <a:ext cx="1021" cy="296"/>
              <a:chOff x="3353" y="4024"/>
              <a:chExt cx="1021" cy="296"/>
            </a:xfrm>
          </p:grpSpPr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9" name="Group 19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0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09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10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" name="Group 23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12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13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" name="Group 26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15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16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19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20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" name="Group 33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22" name="Freeform 3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23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" name="Group 36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25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26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7" name="Group 39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8" name="Group 40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9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30" name="Freeform 4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31" name="Freeform 4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" name="Group 4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33" name="Freeform 4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34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1" name="Group 4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36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37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2" name="Group 50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23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40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41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4" name="Group 5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43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44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" name="Group 5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46" name="Freeform 5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47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26" name="Group 60"/>
            <p:cNvGrpSpPr>
              <a:grpSpLocks/>
            </p:cNvGrpSpPr>
            <p:nvPr/>
          </p:nvGrpSpPr>
          <p:grpSpPr bwMode="auto">
            <a:xfrm>
              <a:off x="79" y="3925"/>
              <a:ext cx="1021" cy="296"/>
              <a:chOff x="3353" y="4024"/>
              <a:chExt cx="1021" cy="296"/>
            </a:xfrm>
          </p:grpSpPr>
          <p:grpSp>
            <p:nvGrpSpPr>
              <p:cNvPr id="27" name="Group 61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28" name="Group 62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29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52" name="Freeform 6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53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" name="Group 6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55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56" name="Freeform 6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1" name="Group 6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58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59" name="Freeform 7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4816" name="Group 72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14819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62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63" name="Freeform 75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4822" name="Group 76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65" name="Freeform 77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66" name="Freeform 78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4825" name="Group 79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68" name="Freeform 8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69" name="Freeform 8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14828" name="Group 82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14831" name="Group 83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14834" name="Group 8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73" name="Freeform 8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74" name="Freeform 8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4837" name="Group 8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76" name="Freeform 8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77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4840" name="Group 9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79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80" name="Freeform 9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4843" name="Group 93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14846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83" name="Freeform 9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84" name="Freeform 9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4849" name="Group 97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86" name="Freeform 9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87" name="Freeform 9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4852" name="Group 100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4789" name="Freeform 101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790" name="Freeform 102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114855" name="Group 103"/>
            <p:cNvGrpSpPr>
              <a:grpSpLocks/>
            </p:cNvGrpSpPr>
            <p:nvPr/>
          </p:nvGrpSpPr>
          <p:grpSpPr bwMode="auto">
            <a:xfrm>
              <a:off x="23" y="3656"/>
              <a:ext cx="104" cy="52"/>
              <a:chOff x="2199" y="3091"/>
              <a:chExt cx="432" cy="140"/>
            </a:xfrm>
          </p:grpSpPr>
          <p:sp>
            <p:nvSpPr>
              <p:cNvPr id="114792" name="Freeform 10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93" name="Freeform 10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4858" name="Group 106"/>
            <p:cNvGrpSpPr>
              <a:grpSpLocks/>
            </p:cNvGrpSpPr>
            <p:nvPr/>
          </p:nvGrpSpPr>
          <p:grpSpPr bwMode="auto">
            <a:xfrm>
              <a:off x="23" y="3592"/>
              <a:ext cx="104" cy="52"/>
              <a:chOff x="2199" y="3091"/>
              <a:chExt cx="432" cy="140"/>
            </a:xfrm>
          </p:grpSpPr>
          <p:sp>
            <p:nvSpPr>
              <p:cNvPr id="114795" name="Freeform 10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96" name="Freeform 10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4861" name="Group 109"/>
            <p:cNvGrpSpPr>
              <a:grpSpLocks/>
            </p:cNvGrpSpPr>
            <p:nvPr/>
          </p:nvGrpSpPr>
          <p:grpSpPr bwMode="auto">
            <a:xfrm>
              <a:off x="71" y="3552"/>
              <a:ext cx="104" cy="52"/>
              <a:chOff x="2199" y="3091"/>
              <a:chExt cx="432" cy="140"/>
            </a:xfrm>
          </p:grpSpPr>
          <p:sp>
            <p:nvSpPr>
              <p:cNvPr id="114798" name="Freeform 11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799" name="Freeform 11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4864" name="Group 112"/>
            <p:cNvGrpSpPr>
              <a:grpSpLocks/>
            </p:cNvGrpSpPr>
            <p:nvPr/>
          </p:nvGrpSpPr>
          <p:grpSpPr bwMode="auto">
            <a:xfrm>
              <a:off x="176" y="3339"/>
              <a:ext cx="5584" cy="859"/>
              <a:chOff x="47" y="2784"/>
              <a:chExt cx="5584" cy="859"/>
            </a:xfrm>
          </p:grpSpPr>
          <p:grpSp>
            <p:nvGrpSpPr>
              <p:cNvPr id="114867" name="Group 113"/>
              <p:cNvGrpSpPr>
                <a:grpSpLocks/>
              </p:cNvGrpSpPr>
              <p:nvPr/>
            </p:nvGrpSpPr>
            <p:grpSpPr bwMode="auto">
              <a:xfrm>
                <a:off x="1839" y="3075"/>
                <a:ext cx="216" cy="116"/>
                <a:chOff x="2199" y="3091"/>
                <a:chExt cx="432" cy="140"/>
              </a:xfrm>
            </p:grpSpPr>
            <p:sp>
              <p:nvSpPr>
                <p:cNvPr id="114802" name="Freeform 11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03" name="Freeform 11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870" name="Group 116"/>
              <p:cNvGrpSpPr>
                <a:grpSpLocks/>
              </p:cNvGrpSpPr>
              <p:nvPr/>
            </p:nvGrpSpPr>
            <p:grpSpPr bwMode="auto">
              <a:xfrm>
                <a:off x="3551" y="3091"/>
                <a:ext cx="432" cy="140"/>
                <a:chOff x="2199" y="3091"/>
                <a:chExt cx="432" cy="140"/>
              </a:xfrm>
            </p:grpSpPr>
            <p:sp>
              <p:nvSpPr>
                <p:cNvPr id="114805" name="Freeform 11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06" name="Freeform 11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873" name="Group 119"/>
              <p:cNvGrpSpPr>
                <a:grpSpLocks/>
              </p:cNvGrpSpPr>
              <p:nvPr/>
            </p:nvGrpSpPr>
            <p:grpSpPr bwMode="auto">
              <a:xfrm rot="10627022">
                <a:off x="618" y="3414"/>
                <a:ext cx="432" cy="140"/>
                <a:chOff x="2199" y="3091"/>
                <a:chExt cx="432" cy="140"/>
              </a:xfrm>
            </p:grpSpPr>
            <p:sp>
              <p:nvSpPr>
                <p:cNvPr id="114808" name="Freeform 12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09" name="Freeform 12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876" name="Group 122"/>
              <p:cNvGrpSpPr>
                <a:grpSpLocks/>
              </p:cNvGrpSpPr>
              <p:nvPr/>
            </p:nvGrpSpPr>
            <p:grpSpPr bwMode="auto">
              <a:xfrm>
                <a:off x="2791" y="3027"/>
                <a:ext cx="104" cy="52"/>
                <a:chOff x="2199" y="3091"/>
                <a:chExt cx="432" cy="140"/>
              </a:xfrm>
            </p:grpSpPr>
            <p:sp>
              <p:nvSpPr>
                <p:cNvPr id="114811" name="Freeform 12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12" name="Freeform 12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879" name="Group 125"/>
              <p:cNvGrpSpPr>
                <a:grpSpLocks/>
              </p:cNvGrpSpPr>
              <p:nvPr/>
            </p:nvGrpSpPr>
            <p:grpSpPr bwMode="auto">
              <a:xfrm>
                <a:off x="4591" y="2907"/>
                <a:ext cx="104" cy="52"/>
                <a:chOff x="2199" y="3091"/>
                <a:chExt cx="432" cy="140"/>
              </a:xfrm>
            </p:grpSpPr>
            <p:sp>
              <p:nvSpPr>
                <p:cNvPr id="114814" name="Freeform 12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15" name="Freeform 12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882" name="Group 128"/>
              <p:cNvGrpSpPr>
                <a:grpSpLocks/>
              </p:cNvGrpSpPr>
              <p:nvPr/>
            </p:nvGrpSpPr>
            <p:grpSpPr bwMode="auto">
              <a:xfrm>
                <a:off x="5272" y="3339"/>
                <a:ext cx="104" cy="52"/>
                <a:chOff x="2199" y="3091"/>
                <a:chExt cx="432" cy="140"/>
              </a:xfrm>
            </p:grpSpPr>
            <p:sp>
              <p:nvSpPr>
                <p:cNvPr id="114817" name="Freeform 12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18" name="Freeform 13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885" name="Group 131"/>
              <p:cNvGrpSpPr>
                <a:grpSpLocks/>
              </p:cNvGrpSpPr>
              <p:nvPr/>
            </p:nvGrpSpPr>
            <p:grpSpPr bwMode="auto">
              <a:xfrm>
                <a:off x="5128" y="3371"/>
                <a:ext cx="104" cy="52"/>
                <a:chOff x="2199" y="3091"/>
                <a:chExt cx="432" cy="140"/>
              </a:xfrm>
            </p:grpSpPr>
            <p:sp>
              <p:nvSpPr>
                <p:cNvPr id="114820" name="Freeform 13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21" name="Freeform 13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888" name="Group 134"/>
              <p:cNvGrpSpPr>
                <a:grpSpLocks/>
              </p:cNvGrpSpPr>
              <p:nvPr/>
            </p:nvGrpSpPr>
            <p:grpSpPr bwMode="auto">
              <a:xfrm>
                <a:off x="5024" y="3387"/>
                <a:ext cx="104" cy="52"/>
                <a:chOff x="2199" y="3091"/>
                <a:chExt cx="432" cy="140"/>
              </a:xfrm>
            </p:grpSpPr>
            <p:sp>
              <p:nvSpPr>
                <p:cNvPr id="114823" name="Freeform 13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24" name="Freeform 13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891" name="Group 137"/>
              <p:cNvGrpSpPr>
                <a:grpSpLocks/>
              </p:cNvGrpSpPr>
              <p:nvPr/>
            </p:nvGrpSpPr>
            <p:grpSpPr bwMode="auto">
              <a:xfrm>
                <a:off x="5024" y="3323"/>
                <a:ext cx="104" cy="52"/>
                <a:chOff x="2199" y="3091"/>
                <a:chExt cx="432" cy="140"/>
              </a:xfrm>
            </p:grpSpPr>
            <p:sp>
              <p:nvSpPr>
                <p:cNvPr id="114826" name="Freeform 13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27" name="Freeform 13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894" name="Group 140"/>
              <p:cNvGrpSpPr>
                <a:grpSpLocks/>
              </p:cNvGrpSpPr>
              <p:nvPr/>
            </p:nvGrpSpPr>
            <p:grpSpPr bwMode="auto">
              <a:xfrm>
                <a:off x="5072" y="3283"/>
                <a:ext cx="104" cy="52"/>
                <a:chOff x="2199" y="3091"/>
                <a:chExt cx="432" cy="140"/>
              </a:xfrm>
            </p:grpSpPr>
            <p:sp>
              <p:nvSpPr>
                <p:cNvPr id="114829" name="Freeform 14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30" name="Freeform 14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897" name="Group 143"/>
              <p:cNvGrpSpPr>
                <a:grpSpLocks/>
              </p:cNvGrpSpPr>
              <p:nvPr/>
            </p:nvGrpSpPr>
            <p:grpSpPr bwMode="auto">
              <a:xfrm>
                <a:off x="5112" y="3267"/>
                <a:ext cx="104" cy="52"/>
                <a:chOff x="2199" y="3091"/>
                <a:chExt cx="432" cy="140"/>
              </a:xfrm>
            </p:grpSpPr>
            <p:sp>
              <p:nvSpPr>
                <p:cNvPr id="114832" name="Freeform 14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33" name="Freeform 14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00" name="Group 146"/>
              <p:cNvGrpSpPr>
                <a:grpSpLocks/>
              </p:cNvGrpSpPr>
              <p:nvPr/>
            </p:nvGrpSpPr>
            <p:grpSpPr bwMode="auto">
              <a:xfrm>
                <a:off x="5160" y="3243"/>
                <a:ext cx="104" cy="52"/>
                <a:chOff x="2199" y="3091"/>
                <a:chExt cx="432" cy="140"/>
              </a:xfrm>
            </p:grpSpPr>
            <p:sp>
              <p:nvSpPr>
                <p:cNvPr id="114835" name="Freeform 14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36" name="Freeform 14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03" name="Group 149"/>
              <p:cNvGrpSpPr>
                <a:grpSpLocks/>
              </p:cNvGrpSpPr>
              <p:nvPr/>
            </p:nvGrpSpPr>
            <p:grpSpPr bwMode="auto">
              <a:xfrm>
                <a:off x="5288" y="3195"/>
                <a:ext cx="104" cy="52"/>
                <a:chOff x="2199" y="3091"/>
                <a:chExt cx="432" cy="140"/>
              </a:xfrm>
            </p:grpSpPr>
            <p:sp>
              <p:nvSpPr>
                <p:cNvPr id="114838" name="Freeform 15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39" name="Freeform 15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06" name="Group 152"/>
              <p:cNvGrpSpPr>
                <a:grpSpLocks/>
              </p:cNvGrpSpPr>
              <p:nvPr/>
            </p:nvGrpSpPr>
            <p:grpSpPr bwMode="auto">
              <a:xfrm>
                <a:off x="4656" y="3283"/>
                <a:ext cx="104" cy="52"/>
                <a:chOff x="2199" y="3091"/>
                <a:chExt cx="432" cy="140"/>
              </a:xfrm>
            </p:grpSpPr>
            <p:sp>
              <p:nvSpPr>
                <p:cNvPr id="114841" name="Freeform 15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42" name="Freeform 15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09" name="Group 155"/>
              <p:cNvGrpSpPr>
                <a:grpSpLocks/>
              </p:cNvGrpSpPr>
              <p:nvPr/>
            </p:nvGrpSpPr>
            <p:grpSpPr bwMode="auto">
              <a:xfrm>
                <a:off x="5488" y="3195"/>
                <a:ext cx="104" cy="52"/>
                <a:chOff x="2199" y="3091"/>
                <a:chExt cx="432" cy="140"/>
              </a:xfrm>
            </p:grpSpPr>
            <p:sp>
              <p:nvSpPr>
                <p:cNvPr id="114844" name="Freeform 15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45" name="Freeform 15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12" name="Group 158"/>
              <p:cNvGrpSpPr>
                <a:grpSpLocks/>
              </p:cNvGrpSpPr>
              <p:nvPr/>
            </p:nvGrpSpPr>
            <p:grpSpPr bwMode="auto">
              <a:xfrm>
                <a:off x="5175" y="2955"/>
                <a:ext cx="104" cy="52"/>
                <a:chOff x="2199" y="3091"/>
                <a:chExt cx="432" cy="140"/>
              </a:xfrm>
            </p:grpSpPr>
            <p:sp>
              <p:nvSpPr>
                <p:cNvPr id="114847" name="Freeform 15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48" name="Freeform 16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15" name="Group 161"/>
              <p:cNvGrpSpPr>
                <a:grpSpLocks/>
              </p:cNvGrpSpPr>
              <p:nvPr/>
            </p:nvGrpSpPr>
            <p:grpSpPr bwMode="auto">
              <a:xfrm>
                <a:off x="5375" y="2955"/>
                <a:ext cx="104" cy="52"/>
                <a:chOff x="2199" y="3091"/>
                <a:chExt cx="432" cy="140"/>
              </a:xfrm>
            </p:grpSpPr>
            <p:sp>
              <p:nvSpPr>
                <p:cNvPr id="114850" name="Freeform 16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51" name="Freeform 16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18" name="Group 164"/>
              <p:cNvGrpSpPr>
                <a:grpSpLocks/>
              </p:cNvGrpSpPr>
              <p:nvPr/>
            </p:nvGrpSpPr>
            <p:grpSpPr bwMode="auto">
              <a:xfrm>
                <a:off x="2280" y="3176"/>
                <a:ext cx="119" cy="53"/>
                <a:chOff x="2199" y="3091"/>
                <a:chExt cx="432" cy="140"/>
              </a:xfrm>
            </p:grpSpPr>
            <p:sp>
              <p:nvSpPr>
                <p:cNvPr id="114853" name="Freeform 16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54" name="Freeform 16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21" name="Group 167"/>
              <p:cNvGrpSpPr>
                <a:grpSpLocks/>
              </p:cNvGrpSpPr>
              <p:nvPr/>
            </p:nvGrpSpPr>
            <p:grpSpPr bwMode="auto">
              <a:xfrm>
                <a:off x="1672" y="3192"/>
                <a:ext cx="104" cy="52"/>
                <a:chOff x="2199" y="3091"/>
                <a:chExt cx="432" cy="140"/>
              </a:xfrm>
            </p:grpSpPr>
            <p:sp>
              <p:nvSpPr>
                <p:cNvPr id="114856" name="Freeform 16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57" name="Freeform 16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24" name="Group 170"/>
              <p:cNvGrpSpPr>
                <a:grpSpLocks/>
              </p:cNvGrpSpPr>
              <p:nvPr/>
            </p:nvGrpSpPr>
            <p:grpSpPr bwMode="auto">
              <a:xfrm>
                <a:off x="1568" y="3208"/>
                <a:ext cx="104" cy="52"/>
                <a:chOff x="2199" y="3091"/>
                <a:chExt cx="432" cy="140"/>
              </a:xfrm>
            </p:grpSpPr>
            <p:sp>
              <p:nvSpPr>
                <p:cNvPr id="114859" name="Freeform 17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60" name="Freeform 17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27" name="Group 173"/>
              <p:cNvGrpSpPr>
                <a:grpSpLocks/>
              </p:cNvGrpSpPr>
              <p:nvPr/>
            </p:nvGrpSpPr>
            <p:grpSpPr bwMode="auto">
              <a:xfrm>
                <a:off x="1568" y="3144"/>
                <a:ext cx="104" cy="52"/>
                <a:chOff x="2199" y="3091"/>
                <a:chExt cx="432" cy="140"/>
              </a:xfrm>
            </p:grpSpPr>
            <p:sp>
              <p:nvSpPr>
                <p:cNvPr id="114862" name="Freeform 17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63" name="Freeform 17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30" name="Group 176"/>
              <p:cNvGrpSpPr>
                <a:grpSpLocks/>
              </p:cNvGrpSpPr>
              <p:nvPr/>
            </p:nvGrpSpPr>
            <p:grpSpPr bwMode="auto">
              <a:xfrm>
                <a:off x="1616" y="3104"/>
                <a:ext cx="104" cy="52"/>
                <a:chOff x="2199" y="3091"/>
                <a:chExt cx="432" cy="140"/>
              </a:xfrm>
            </p:grpSpPr>
            <p:sp>
              <p:nvSpPr>
                <p:cNvPr id="114865" name="Freeform 17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66" name="Freeform 17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33" name="Group 179"/>
              <p:cNvGrpSpPr>
                <a:grpSpLocks/>
              </p:cNvGrpSpPr>
              <p:nvPr/>
            </p:nvGrpSpPr>
            <p:grpSpPr bwMode="auto">
              <a:xfrm>
                <a:off x="1656" y="3088"/>
                <a:ext cx="104" cy="52"/>
                <a:chOff x="2199" y="3091"/>
                <a:chExt cx="432" cy="140"/>
              </a:xfrm>
            </p:grpSpPr>
            <p:sp>
              <p:nvSpPr>
                <p:cNvPr id="114868" name="Freeform 18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69" name="Freeform 18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36" name="Group 182"/>
              <p:cNvGrpSpPr>
                <a:grpSpLocks/>
              </p:cNvGrpSpPr>
              <p:nvPr/>
            </p:nvGrpSpPr>
            <p:grpSpPr bwMode="auto">
              <a:xfrm>
                <a:off x="2168" y="3080"/>
                <a:ext cx="119" cy="53"/>
                <a:chOff x="2199" y="3091"/>
                <a:chExt cx="432" cy="140"/>
              </a:xfrm>
            </p:grpSpPr>
            <p:sp>
              <p:nvSpPr>
                <p:cNvPr id="114871" name="Freeform 18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72" name="Freeform 18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39" name="Group 185"/>
              <p:cNvGrpSpPr>
                <a:grpSpLocks/>
              </p:cNvGrpSpPr>
              <p:nvPr/>
            </p:nvGrpSpPr>
            <p:grpSpPr bwMode="auto">
              <a:xfrm>
                <a:off x="2296" y="3032"/>
                <a:ext cx="119" cy="53"/>
                <a:chOff x="2199" y="3091"/>
                <a:chExt cx="432" cy="140"/>
              </a:xfrm>
            </p:grpSpPr>
            <p:sp>
              <p:nvSpPr>
                <p:cNvPr id="114874" name="Freeform 18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75" name="Freeform 18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42" name="Group 188"/>
              <p:cNvGrpSpPr>
                <a:grpSpLocks/>
              </p:cNvGrpSpPr>
              <p:nvPr/>
            </p:nvGrpSpPr>
            <p:grpSpPr bwMode="auto">
              <a:xfrm>
                <a:off x="1456" y="3168"/>
                <a:ext cx="104" cy="52"/>
                <a:chOff x="2199" y="3091"/>
                <a:chExt cx="432" cy="140"/>
              </a:xfrm>
            </p:grpSpPr>
            <p:sp>
              <p:nvSpPr>
                <p:cNvPr id="114877" name="Freeform 18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78" name="Freeform 19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45" name="Group 191"/>
              <p:cNvGrpSpPr>
                <a:grpSpLocks/>
              </p:cNvGrpSpPr>
              <p:nvPr/>
            </p:nvGrpSpPr>
            <p:grpSpPr bwMode="auto">
              <a:xfrm>
                <a:off x="1312" y="3200"/>
                <a:ext cx="104" cy="52"/>
                <a:chOff x="2199" y="3091"/>
                <a:chExt cx="432" cy="140"/>
              </a:xfrm>
            </p:grpSpPr>
            <p:sp>
              <p:nvSpPr>
                <p:cNvPr id="114880" name="Freeform 19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81" name="Freeform 19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48" name="Group 194"/>
              <p:cNvGrpSpPr>
                <a:grpSpLocks/>
              </p:cNvGrpSpPr>
              <p:nvPr/>
            </p:nvGrpSpPr>
            <p:grpSpPr bwMode="auto">
              <a:xfrm>
                <a:off x="1208" y="3216"/>
                <a:ext cx="104" cy="52"/>
                <a:chOff x="2199" y="3091"/>
                <a:chExt cx="432" cy="140"/>
              </a:xfrm>
            </p:grpSpPr>
            <p:sp>
              <p:nvSpPr>
                <p:cNvPr id="114883" name="Freeform 19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84" name="Freeform 19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51" name="Group 197"/>
              <p:cNvGrpSpPr>
                <a:grpSpLocks/>
              </p:cNvGrpSpPr>
              <p:nvPr/>
            </p:nvGrpSpPr>
            <p:grpSpPr bwMode="auto">
              <a:xfrm>
                <a:off x="1208" y="3152"/>
                <a:ext cx="104" cy="52"/>
                <a:chOff x="2199" y="3091"/>
                <a:chExt cx="432" cy="140"/>
              </a:xfrm>
            </p:grpSpPr>
            <p:sp>
              <p:nvSpPr>
                <p:cNvPr id="114886" name="Freeform 19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87" name="Freeform 19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54" name="Group 200"/>
              <p:cNvGrpSpPr>
                <a:grpSpLocks/>
              </p:cNvGrpSpPr>
              <p:nvPr/>
            </p:nvGrpSpPr>
            <p:grpSpPr bwMode="auto">
              <a:xfrm>
                <a:off x="1256" y="3112"/>
                <a:ext cx="104" cy="52"/>
                <a:chOff x="2199" y="3091"/>
                <a:chExt cx="432" cy="140"/>
              </a:xfrm>
            </p:grpSpPr>
            <p:sp>
              <p:nvSpPr>
                <p:cNvPr id="114889" name="Freeform 20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90" name="Freeform 20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57" name="Group 203"/>
              <p:cNvGrpSpPr>
                <a:grpSpLocks/>
              </p:cNvGrpSpPr>
              <p:nvPr/>
            </p:nvGrpSpPr>
            <p:grpSpPr bwMode="auto">
              <a:xfrm>
                <a:off x="1296" y="3096"/>
                <a:ext cx="104" cy="52"/>
                <a:chOff x="2199" y="3091"/>
                <a:chExt cx="432" cy="140"/>
              </a:xfrm>
            </p:grpSpPr>
            <p:sp>
              <p:nvSpPr>
                <p:cNvPr id="114892" name="Freeform 20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93" name="Freeform 20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60" name="Group 206"/>
              <p:cNvGrpSpPr>
                <a:grpSpLocks/>
              </p:cNvGrpSpPr>
              <p:nvPr/>
            </p:nvGrpSpPr>
            <p:grpSpPr bwMode="auto">
              <a:xfrm>
                <a:off x="1344" y="3072"/>
                <a:ext cx="104" cy="52"/>
                <a:chOff x="2199" y="3091"/>
                <a:chExt cx="432" cy="140"/>
              </a:xfrm>
            </p:grpSpPr>
            <p:sp>
              <p:nvSpPr>
                <p:cNvPr id="114895" name="Freeform 20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96" name="Freeform 20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63" name="Group 209"/>
              <p:cNvGrpSpPr>
                <a:grpSpLocks/>
              </p:cNvGrpSpPr>
              <p:nvPr/>
            </p:nvGrpSpPr>
            <p:grpSpPr bwMode="auto">
              <a:xfrm>
                <a:off x="1472" y="3024"/>
                <a:ext cx="104" cy="52"/>
                <a:chOff x="2199" y="3091"/>
                <a:chExt cx="432" cy="140"/>
              </a:xfrm>
            </p:grpSpPr>
            <p:sp>
              <p:nvSpPr>
                <p:cNvPr id="114898" name="Freeform 21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899" name="Freeform 21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66" name="Group 212"/>
              <p:cNvGrpSpPr>
                <a:grpSpLocks/>
              </p:cNvGrpSpPr>
              <p:nvPr/>
            </p:nvGrpSpPr>
            <p:grpSpPr bwMode="auto">
              <a:xfrm>
                <a:off x="1008" y="3288"/>
                <a:ext cx="104" cy="52"/>
                <a:chOff x="2199" y="3091"/>
                <a:chExt cx="432" cy="140"/>
              </a:xfrm>
            </p:grpSpPr>
            <p:sp>
              <p:nvSpPr>
                <p:cNvPr id="114901" name="Freeform 21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02" name="Freeform 21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69" name="Group 215"/>
              <p:cNvGrpSpPr>
                <a:grpSpLocks/>
              </p:cNvGrpSpPr>
              <p:nvPr/>
            </p:nvGrpSpPr>
            <p:grpSpPr bwMode="auto">
              <a:xfrm>
                <a:off x="864" y="3320"/>
                <a:ext cx="104" cy="52"/>
                <a:chOff x="2199" y="3091"/>
                <a:chExt cx="432" cy="140"/>
              </a:xfrm>
            </p:grpSpPr>
            <p:sp>
              <p:nvSpPr>
                <p:cNvPr id="114904" name="Freeform 21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05" name="Freeform 21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72" name="Group 218"/>
              <p:cNvGrpSpPr>
                <a:grpSpLocks/>
              </p:cNvGrpSpPr>
              <p:nvPr/>
            </p:nvGrpSpPr>
            <p:grpSpPr bwMode="auto">
              <a:xfrm>
                <a:off x="760" y="3336"/>
                <a:ext cx="104" cy="52"/>
                <a:chOff x="2199" y="3091"/>
                <a:chExt cx="432" cy="140"/>
              </a:xfrm>
            </p:grpSpPr>
            <p:sp>
              <p:nvSpPr>
                <p:cNvPr id="114907" name="Freeform 21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08" name="Freeform 22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75" name="Group 221"/>
              <p:cNvGrpSpPr>
                <a:grpSpLocks/>
              </p:cNvGrpSpPr>
              <p:nvPr/>
            </p:nvGrpSpPr>
            <p:grpSpPr bwMode="auto">
              <a:xfrm>
                <a:off x="760" y="3272"/>
                <a:ext cx="104" cy="52"/>
                <a:chOff x="2199" y="3091"/>
                <a:chExt cx="432" cy="140"/>
              </a:xfrm>
            </p:grpSpPr>
            <p:sp>
              <p:nvSpPr>
                <p:cNvPr id="114910" name="Freeform 22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11" name="Freeform 22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78" name="Group 224"/>
              <p:cNvGrpSpPr>
                <a:grpSpLocks/>
              </p:cNvGrpSpPr>
              <p:nvPr/>
            </p:nvGrpSpPr>
            <p:grpSpPr bwMode="auto">
              <a:xfrm>
                <a:off x="808" y="3232"/>
                <a:ext cx="104" cy="52"/>
                <a:chOff x="2199" y="3091"/>
                <a:chExt cx="432" cy="140"/>
              </a:xfrm>
            </p:grpSpPr>
            <p:sp>
              <p:nvSpPr>
                <p:cNvPr id="114913" name="Freeform 22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14" name="Freeform 22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81" name="Group 227"/>
              <p:cNvGrpSpPr>
                <a:grpSpLocks/>
              </p:cNvGrpSpPr>
              <p:nvPr/>
            </p:nvGrpSpPr>
            <p:grpSpPr bwMode="auto">
              <a:xfrm>
                <a:off x="848" y="3216"/>
                <a:ext cx="104" cy="52"/>
                <a:chOff x="2199" y="3091"/>
                <a:chExt cx="432" cy="140"/>
              </a:xfrm>
            </p:grpSpPr>
            <p:sp>
              <p:nvSpPr>
                <p:cNvPr id="114916" name="Freeform 22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17" name="Freeform 22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84" name="Group 230"/>
              <p:cNvGrpSpPr>
                <a:grpSpLocks/>
              </p:cNvGrpSpPr>
              <p:nvPr/>
            </p:nvGrpSpPr>
            <p:grpSpPr bwMode="auto">
              <a:xfrm>
                <a:off x="896" y="3192"/>
                <a:ext cx="104" cy="52"/>
                <a:chOff x="2199" y="3091"/>
                <a:chExt cx="432" cy="140"/>
              </a:xfrm>
            </p:grpSpPr>
            <p:sp>
              <p:nvSpPr>
                <p:cNvPr id="114919" name="Freeform 23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20" name="Freeform 23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87" name="Group 233"/>
              <p:cNvGrpSpPr>
                <a:grpSpLocks/>
              </p:cNvGrpSpPr>
              <p:nvPr/>
            </p:nvGrpSpPr>
            <p:grpSpPr bwMode="auto">
              <a:xfrm>
                <a:off x="1024" y="3144"/>
                <a:ext cx="104" cy="52"/>
                <a:chOff x="2199" y="3091"/>
                <a:chExt cx="432" cy="140"/>
              </a:xfrm>
            </p:grpSpPr>
            <p:sp>
              <p:nvSpPr>
                <p:cNvPr id="114922" name="Freeform 23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23" name="Freeform 23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90" name="Group 236"/>
              <p:cNvGrpSpPr>
                <a:grpSpLocks/>
              </p:cNvGrpSpPr>
              <p:nvPr/>
            </p:nvGrpSpPr>
            <p:grpSpPr bwMode="auto">
              <a:xfrm>
                <a:off x="351" y="3091"/>
                <a:ext cx="104" cy="52"/>
                <a:chOff x="2199" y="3091"/>
                <a:chExt cx="432" cy="140"/>
              </a:xfrm>
            </p:grpSpPr>
            <p:sp>
              <p:nvSpPr>
                <p:cNvPr id="114925" name="Freeform 23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26" name="Freeform 23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93" name="Group 239"/>
              <p:cNvGrpSpPr>
                <a:grpSpLocks/>
              </p:cNvGrpSpPr>
              <p:nvPr/>
            </p:nvGrpSpPr>
            <p:grpSpPr bwMode="auto">
              <a:xfrm>
                <a:off x="207" y="3123"/>
                <a:ext cx="104" cy="52"/>
                <a:chOff x="2199" y="3091"/>
                <a:chExt cx="432" cy="140"/>
              </a:xfrm>
            </p:grpSpPr>
            <p:sp>
              <p:nvSpPr>
                <p:cNvPr id="114928" name="Freeform 24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29" name="Freeform 24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96" name="Group 242"/>
              <p:cNvGrpSpPr>
                <a:grpSpLocks/>
              </p:cNvGrpSpPr>
              <p:nvPr/>
            </p:nvGrpSpPr>
            <p:grpSpPr bwMode="auto">
              <a:xfrm>
                <a:off x="103" y="3139"/>
                <a:ext cx="104" cy="52"/>
                <a:chOff x="2199" y="3091"/>
                <a:chExt cx="432" cy="140"/>
              </a:xfrm>
            </p:grpSpPr>
            <p:sp>
              <p:nvSpPr>
                <p:cNvPr id="114931" name="Freeform 24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32" name="Freeform 24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4999" name="Group 245"/>
              <p:cNvGrpSpPr>
                <a:grpSpLocks/>
              </p:cNvGrpSpPr>
              <p:nvPr/>
            </p:nvGrpSpPr>
            <p:grpSpPr bwMode="auto">
              <a:xfrm>
                <a:off x="103" y="3075"/>
                <a:ext cx="104" cy="52"/>
                <a:chOff x="2199" y="3091"/>
                <a:chExt cx="432" cy="140"/>
              </a:xfrm>
            </p:grpSpPr>
            <p:sp>
              <p:nvSpPr>
                <p:cNvPr id="114934" name="Freeform 24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35" name="Freeform 24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02" name="Group 248"/>
              <p:cNvGrpSpPr>
                <a:grpSpLocks/>
              </p:cNvGrpSpPr>
              <p:nvPr/>
            </p:nvGrpSpPr>
            <p:grpSpPr bwMode="auto">
              <a:xfrm>
                <a:off x="151" y="3035"/>
                <a:ext cx="104" cy="52"/>
                <a:chOff x="2199" y="3091"/>
                <a:chExt cx="432" cy="140"/>
              </a:xfrm>
            </p:grpSpPr>
            <p:sp>
              <p:nvSpPr>
                <p:cNvPr id="114937" name="Freeform 24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38" name="Freeform 25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05" name="Group 251"/>
              <p:cNvGrpSpPr>
                <a:grpSpLocks/>
              </p:cNvGrpSpPr>
              <p:nvPr/>
            </p:nvGrpSpPr>
            <p:grpSpPr bwMode="auto">
              <a:xfrm>
                <a:off x="191" y="3019"/>
                <a:ext cx="104" cy="52"/>
                <a:chOff x="2199" y="3091"/>
                <a:chExt cx="432" cy="140"/>
              </a:xfrm>
            </p:grpSpPr>
            <p:sp>
              <p:nvSpPr>
                <p:cNvPr id="114940" name="Freeform 25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41" name="Freeform 25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08" name="Group 254"/>
              <p:cNvGrpSpPr>
                <a:grpSpLocks/>
              </p:cNvGrpSpPr>
              <p:nvPr/>
            </p:nvGrpSpPr>
            <p:grpSpPr bwMode="auto">
              <a:xfrm>
                <a:off x="239" y="2995"/>
                <a:ext cx="104" cy="52"/>
                <a:chOff x="2199" y="3091"/>
                <a:chExt cx="432" cy="140"/>
              </a:xfrm>
            </p:grpSpPr>
            <p:sp>
              <p:nvSpPr>
                <p:cNvPr id="114943" name="Freeform 25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44" name="Freeform 25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11" name="Group 257"/>
              <p:cNvGrpSpPr>
                <a:grpSpLocks/>
              </p:cNvGrpSpPr>
              <p:nvPr/>
            </p:nvGrpSpPr>
            <p:grpSpPr bwMode="auto">
              <a:xfrm>
                <a:off x="367" y="2947"/>
                <a:ext cx="104" cy="52"/>
                <a:chOff x="2199" y="3091"/>
                <a:chExt cx="432" cy="140"/>
              </a:xfrm>
            </p:grpSpPr>
            <p:sp>
              <p:nvSpPr>
                <p:cNvPr id="114946" name="Freeform 25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47" name="Freeform 25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12" name="Group 260"/>
              <p:cNvGrpSpPr>
                <a:grpSpLocks/>
              </p:cNvGrpSpPr>
              <p:nvPr/>
            </p:nvGrpSpPr>
            <p:grpSpPr bwMode="auto">
              <a:xfrm flipH="1" flipV="1">
                <a:off x="191" y="3535"/>
                <a:ext cx="232" cy="76"/>
                <a:chOff x="2199" y="3091"/>
                <a:chExt cx="432" cy="140"/>
              </a:xfrm>
            </p:grpSpPr>
            <p:sp>
              <p:nvSpPr>
                <p:cNvPr id="114949" name="Freeform 26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50" name="Freeform 26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13" name="Group 263"/>
              <p:cNvGrpSpPr>
                <a:grpSpLocks/>
              </p:cNvGrpSpPr>
              <p:nvPr/>
            </p:nvGrpSpPr>
            <p:grpSpPr bwMode="auto">
              <a:xfrm flipH="1" flipV="1">
                <a:off x="47" y="3567"/>
                <a:ext cx="232" cy="76"/>
                <a:chOff x="2199" y="3091"/>
                <a:chExt cx="432" cy="140"/>
              </a:xfrm>
            </p:grpSpPr>
            <p:sp>
              <p:nvSpPr>
                <p:cNvPr id="114952" name="Freeform 26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53" name="Freeform 26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14" name="Group 266"/>
              <p:cNvGrpSpPr>
                <a:grpSpLocks/>
              </p:cNvGrpSpPr>
              <p:nvPr/>
            </p:nvGrpSpPr>
            <p:grpSpPr bwMode="auto">
              <a:xfrm flipH="1" flipV="1">
                <a:off x="79" y="3439"/>
                <a:ext cx="232" cy="76"/>
                <a:chOff x="2199" y="3091"/>
                <a:chExt cx="432" cy="140"/>
              </a:xfrm>
            </p:grpSpPr>
            <p:sp>
              <p:nvSpPr>
                <p:cNvPr id="114955" name="Freeform 26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56" name="Freeform 26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17" name="Group 269"/>
              <p:cNvGrpSpPr>
                <a:grpSpLocks/>
              </p:cNvGrpSpPr>
              <p:nvPr/>
            </p:nvGrpSpPr>
            <p:grpSpPr bwMode="auto">
              <a:xfrm flipH="1" flipV="1">
                <a:off x="207" y="3391"/>
                <a:ext cx="232" cy="76"/>
                <a:chOff x="2199" y="3091"/>
                <a:chExt cx="432" cy="140"/>
              </a:xfrm>
            </p:grpSpPr>
            <p:sp>
              <p:nvSpPr>
                <p:cNvPr id="114958" name="Freeform 27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59" name="Freeform 27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20" name="Group 272"/>
              <p:cNvGrpSpPr>
                <a:grpSpLocks/>
              </p:cNvGrpSpPr>
              <p:nvPr/>
            </p:nvGrpSpPr>
            <p:grpSpPr bwMode="auto">
              <a:xfrm>
                <a:off x="920" y="3200"/>
                <a:ext cx="104" cy="52"/>
                <a:chOff x="2199" y="3091"/>
                <a:chExt cx="432" cy="140"/>
              </a:xfrm>
            </p:grpSpPr>
            <p:sp>
              <p:nvSpPr>
                <p:cNvPr id="114961" name="Freeform 27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62" name="Freeform 27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23" name="Group 275"/>
              <p:cNvGrpSpPr>
                <a:grpSpLocks/>
              </p:cNvGrpSpPr>
              <p:nvPr/>
            </p:nvGrpSpPr>
            <p:grpSpPr bwMode="auto">
              <a:xfrm>
                <a:off x="4359" y="3283"/>
                <a:ext cx="104" cy="52"/>
                <a:chOff x="2199" y="3091"/>
                <a:chExt cx="432" cy="140"/>
              </a:xfrm>
            </p:grpSpPr>
            <p:sp>
              <p:nvSpPr>
                <p:cNvPr id="114964" name="Freeform 27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65" name="Freeform 27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24" name="Group 278"/>
              <p:cNvGrpSpPr>
                <a:grpSpLocks/>
              </p:cNvGrpSpPr>
              <p:nvPr/>
            </p:nvGrpSpPr>
            <p:grpSpPr bwMode="auto">
              <a:xfrm>
                <a:off x="4215" y="3315"/>
                <a:ext cx="104" cy="52"/>
                <a:chOff x="2199" y="3091"/>
                <a:chExt cx="432" cy="140"/>
              </a:xfrm>
            </p:grpSpPr>
            <p:sp>
              <p:nvSpPr>
                <p:cNvPr id="114967" name="Freeform 27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68" name="Freeform 28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27" name="Group 281"/>
              <p:cNvGrpSpPr>
                <a:grpSpLocks/>
              </p:cNvGrpSpPr>
              <p:nvPr/>
            </p:nvGrpSpPr>
            <p:grpSpPr bwMode="auto">
              <a:xfrm>
                <a:off x="4111" y="3331"/>
                <a:ext cx="104" cy="52"/>
                <a:chOff x="2199" y="3091"/>
                <a:chExt cx="432" cy="140"/>
              </a:xfrm>
            </p:grpSpPr>
            <p:sp>
              <p:nvSpPr>
                <p:cNvPr id="114970" name="Freeform 28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71" name="Freeform 28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30" name="Group 284"/>
              <p:cNvGrpSpPr>
                <a:grpSpLocks/>
              </p:cNvGrpSpPr>
              <p:nvPr/>
            </p:nvGrpSpPr>
            <p:grpSpPr bwMode="auto">
              <a:xfrm>
                <a:off x="4111" y="3267"/>
                <a:ext cx="104" cy="52"/>
                <a:chOff x="2199" y="3091"/>
                <a:chExt cx="432" cy="140"/>
              </a:xfrm>
            </p:grpSpPr>
            <p:sp>
              <p:nvSpPr>
                <p:cNvPr id="114973" name="Freeform 28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74" name="Freeform 28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33" name="Group 287"/>
              <p:cNvGrpSpPr>
                <a:grpSpLocks/>
              </p:cNvGrpSpPr>
              <p:nvPr/>
            </p:nvGrpSpPr>
            <p:grpSpPr bwMode="auto">
              <a:xfrm>
                <a:off x="4159" y="3227"/>
                <a:ext cx="104" cy="52"/>
                <a:chOff x="2199" y="3091"/>
                <a:chExt cx="432" cy="140"/>
              </a:xfrm>
            </p:grpSpPr>
            <p:sp>
              <p:nvSpPr>
                <p:cNvPr id="114976" name="Freeform 28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77" name="Freeform 28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34" name="Group 290"/>
              <p:cNvGrpSpPr>
                <a:grpSpLocks/>
              </p:cNvGrpSpPr>
              <p:nvPr/>
            </p:nvGrpSpPr>
            <p:grpSpPr bwMode="auto">
              <a:xfrm>
                <a:off x="4199" y="3211"/>
                <a:ext cx="104" cy="52"/>
                <a:chOff x="2199" y="3091"/>
                <a:chExt cx="432" cy="140"/>
              </a:xfrm>
            </p:grpSpPr>
            <p:sp>
              <p:nvSpPr>
                <p:cNvPr id="114979" name="Freeform 29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80" name="Freeform 29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35" name="Group 293"/>
              <p:cNvGrpSpPr>
                <a:grpSpLocks/>
              </p:cNvGrpSpPr>
              <p:nvPr/>
            </p:nvGrpSpPr>
            <p:grpSpPr bwMode="auto">
              <a:xfrm>
                <a:off x="4247" y="3187"/>
                <a:ext cx="104" cy="52"/>
                <a:chOff x="2199" y="3091"/>
                <a:chExt cx="432" cy="140"/>
              </a:xfrm>
            </p:grpSpPr>
            <p:sp>
              <p:nvSpPr>
                <p:cNvPr id="114982" name="Freeform 29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83" name="Freeform 29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38" name="Group 296"/>
              <p:cNvGrpSpPr>
                <a:grpSpLocks/>
              </p:cNvGrpSpPr>
              <p:nvPr/>
            </p:nvGrpSpPr>
            <p:grpSpPr bwMode="auto">
              <a:xfrm>
                <a:off x="4375" y="3139"/>
                <a:ext cx="104" cy="52"/>
                <a:chOff x="2199" y="3091"/>
                <a:chExt cx="432" cy="140"/>
              </a:xfrm>
            </p:grpSpPr>
            <p:sp>
              <p:nvSpPr>
                <p:cNvPr id="114985" name="Freeform 29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86" name="Freeform 29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41" name="Group 299"/>
              <p:cNvGrpSpPr>
                <a:grpSpLocks/>
              </p:cNvGrpSpPr>
              <p:nvPr/>
            </p:nvGrpSpPr>
            <p:grpSpPr bwMode="auto">
              <a:xfrm>
                <a:off x="3503" y="3291"/>
                <a:ext cx="104" cy="52"/>
                <a:chOff x="2199" y="3091"/>
                <a:chExt cx="432" cy="140"/>
              </a:xfrm>
            </p:grpSpPr>
            <p:sp>
              <p:nvSpPr>
                <p:cNvPr id="114988" name="Freeform 30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89" name="Freeform 30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44" name="Group 302"/>
              <p:cNvGrpSpPr>
                <a:grpSpLocks/>
              </p:cNvGrpSpPr>
              <p:nvPr/>
            </p:nvGrpSpPr>
            <p:grpSpPr bwMode="auto">
              <a:xfrm>
                <a:off x="3359" y="3323"/>
                <a:ext cx="104" cy="52"/>
                <a:chOff x="2199" y="3091"/>
                <a:chExt cx="432" cy="140"/>
              </a:xfrm>
            </p:grpSpPr>
            <p:sp>
              <p:nvSpPr>
                <p:cNvPr id="114991" name="Freeform 30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92" name="Freeform 30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45" name="Group 305"/>
              <p:cNvGrpSpPr>
                <a:grpSpLocks/>
              </p:cNvGrpSpPr>
              <p:nvPr/>
            </p:nvGrpSpPr>
            <p:grpSpPr bwMode="auto">
              <a:xfrm>
                <a:off x="3255" y="3339"/>
                <a:ext cx="104" cy="52"/>
                <a:chOff x="2199" y="3091"/>
                <a:chExt cx="432" cy="140"/>
              </a:xfrm>
            </p:grpSpPr>
            <p:sp>
              <p:nvSpPr>
                <p:cNvPr id="114994" name="Freeform 30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95" name="Freeform 30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48" name="Group 308"/>
              <p:cNvGrpSpPr>
                <a:grpSpLocks/>
              </p:cNvGrpSpPr>
              <p:nvPr/>
            </p:nvGrpSpPr>
            <p:grpSpPr bwMode="auto">
              <a:xfrm>
                <a:off x="3255" y="3275"/>
                <a:ext cx="104" cy="52"/>
                <a:chOff x="2199" y="3091"/>
                <a:chExt cx="432" cy="140"/>
              </a:xfrm>
            </p:grpSpPr>
            <p:sp>
              <p:nvSpPr>
                <p:cNvPr id="114997" name="Freeform 30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4998" name="Freeform 31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51" name="Group 311"/>
              <p:cNvGrpSpPr>
                <a:grpSpLocks/>
              </p:cNvGrpSpPr>
              <p:nvPr/>
            </p:nvGrpSpPr>
            <p:grpSpPr bwMode="auto">
              <a:xfrm>
                <a:off x="3303" y="3235"/>
                <a:ext cx="104" cy="52"/>
                <a:chOff x="2199" y="3091"/>
                <a:chExt cx="432" cy="140"/>
              </a:xfrm>
            </p:grpSpPr>
            <p:sp>
              <p:nvSpPr>
                <p:cNvPr id="115000" name="Freeform 31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01" name="Freeform 31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54" name="Group 314"/>
              <p:cNvGrpSpPr>
                <a:grpSpLocks/>
              </p:cNvGrpSpPr>
              <p:nvPr/>
            </p:nvGrpSpPr>
            <p:grpSpPr bwMode="auto">
              <a:xfrm>
                <a:off x="3343" y="3219"/>
                <a:ext cx="104" cy="52"/>
                <a:chOff x="2199" y="3091"/>
                <a:chExt cx="432" cy="140"/>
              </a:xfrm>
            </p:grpSpPr>
            <p:sp>
              <p:nvSpPr>
                <p:cNvPr id="115003" name="Freeform 31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04" name="Freeform 31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57" name="Group 317"/>
              <p:cNvGrpSpPr>
                <a:grpSpLocks/>
              </p:cNvGrpSpPr>
              <p:nvPr/>
            </p:nvGrpSpPr>
            <p:grpSpPr bwMode="auto">
              <a:xfrm>
                <a:off x="3391" y="3195"/>
                <a:ext cx="104" cy="52"/>
                <a:chOff x="2199" y="3091"/>
                <a:chExt cx="432" cy="140"/>
              </a:xfrm>
            </p:grpSpPr>
            <p:sp>
              <p:nvSpPr>
                <p:cNvPr id="115006" name="Freeform 31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07" name="Freeform 31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60" name="Group 320"/>
              <p:cNvGrpSpPr>
                <a:grpSpLocks/>
              </p:cNvGrpSpPr>
              <p:nvPr/>
            </p:nvGrpSpPr>
            <p:grpSpPr bwMode="auto">
              <a:xfrm>
                <a:off x="3519" y="3147"/>
                <a:ext cx="104" cy="52"/>
                <a:chOff x="2199" y="3091"/>
                <a:chExt cx="432" cy="140"/>
              </a:xfrm>
            </p:grpSpPr>
            <p:sp>
              <p:nvSpPr>
                <p:cNvPr id="115009" name="Freeform 32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10" name="Freeform 32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063" name="Group 323"/>
              <p:cNvGrpSpPr>
                <a:grpSpLocks/>
              </p:cNvGrpSpPr>
              <p:nvPr/>
            </p:nvGrpSpPr>
            <p:grpSpPr bwMode="auto">
              <a:xfrm>
                <a:off x="1055" y="2784"/>
                <a:ext cx="1021" cy="296"/>
                <a:chOff x="3353" y="4024"/>
                <a:chExt cx="1021" cy="296"/>
              </a:xfrm>
            </p:grpSpPr>
            <p:grpSp>
              <p:nvGrpSpPr>
                <p:cNvPr id="115066" name="Group 324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5069" name="Group 325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070" name="Group 3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15" name="Freeform 3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16" name="Freeform 3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071" name="Group 329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18" name="Freeform 3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19" name="Freeform 3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072" name="Group 332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21" name="Freeform 3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22" name="Freeform 3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5075" name="Group 335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078" name="Group 3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25" name="Freeform 3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26" name="Freeform 3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081" name="Group 339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28" name="Freeform 3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29" name="Freeform 3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082" name="Group 342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31" name="Freeform 3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32" name="Freeform 3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15085" name="Group 345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5088" name="Group 346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091" name="Group 3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36" name="Freeform 3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37" name="Freeform 3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092" name="Group 350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39" name="Freeform 3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40" name="Freeform 3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093" name="Group 353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42" name="Freeform 3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43" name="Freeform 3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5096" name="Group 356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099" name="Group 3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46" name="Freeform 3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47" name="Freeform 3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102" name="Group 360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49" name="Freeform 3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50" name="Freeform 3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103" name="Group 363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52" name="Freeform 3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53" name="Freeform 3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115106" name="Group 366"/>
              <p:cNvGrpSpPr>
                <a:grpSpLocks/>
              </p:cNvGrpSpPr>
              <p:nvPr/>
            </p:nvGrpSpPr>
            <p:grpSpPr bwMode="auto">
              <a:xfrm>
                <a:off x="1983" y="2859"/>
                <a:ext cx="432" cy="140"/>
                <a:chOff x="2199" y="3091"/>
                <a:chExt cx="432" cy="140"/>
              </a:xfrm>
            </p:grpSpPr>
            <p:sp>
              <p:nvSpPr>
                <p:cNvPr id="115055" name="Freeform 36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56" name="Freeform 36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09" name="Group 369"/>
              <p:cNvGrpSpPr>
                <a:grpSpLocks/>
              </p:cNvGrpSpPr>
              <p:nvPr/>
            </p:nvGrpSpPr>
            <p:grpSpPr bwMode="auto">
              <a:xfrm>
                <a:off x="4031" y="3139"/>
                <a:ext cx="104" cy="52"/>
                <a:chOff x="2199" y="3091"/>
                <a:chExt cx="432" cy="140"/>
              </a:xfrm>
            </p:grpSpPr>
            <p:sp>
              <p:nvSpPr>
                <p:cNvPr id="115058" name="Freeform 37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59" name="Freeform 37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12" name="Group 372"/>
              <p:cNvGrpSpPr>
                <a:grpSpLocks/>
              </p:cNvGrpSpPr>
              <p:nvPr/>
            </p:nvGrpSpPr>
            <p:grpSpPr bwMode="auto">
              <a:xfrm>
                <a:off x="4519" y="3051"/>
                <a:ext cx="104" cy="52"/>
                <a:chOff x="2199" y="3091"/>
                <a:chExt cx="432" cy="140"/>
              </a:xfrm>
            </p:grpSpPr>
            <p:sp>
              <p:nvSpPr>
                <p:cNvPr id="115061" name="Freeform 37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62" name="Freeform 37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15" name="Group 375"/>
              <p:cNvGrpSpPr>
                <a:grpSpLocks/>
              </p:cNvGrpSpPr>
              <p:nvPr/>
            </p:nvGrpSpPr>
            <p:grpSpPr bwMode="auto">
              <a:xfrm>
                <a:off x="4935" y="3003"/>
                <a:ext cx="104" cy="52"/>
                <a:chOff x="2199" y="3091"/>
                <a:chExt cx="432" cy="140"/>
              </a:xfrm>
            </p:grpSpPr>
            <p:sp>
              <p:nvSpPr>
                <p:cNvPr id="115064" name="Freeform 37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65" name="Freeform 37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18" name="Group 378"/>
              <p:cNvGrpSpPr>
                <a:grpSpLocks/>
              </p:cNvGrpSpPr>
              <p:nvPr/>
            </p:nvGrpSpPr>
            <p:grpSpPr bwMode="auto">
              <a:xfrm>
                <a:off x="960" y="3072"/>
                <a:ext cx="432" cy="140"/>
                <a:chOff x="2199" y="3091"/>
                <a:chExt cx="432" cy="140"/>
              </a:xfrm>
            </p:grpSpPr>
            <p:sp>
              <p:nvSpPr>
                <p:cNvPr id="115067" name="Freeform 37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068" name="Freeform 38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21" name="Group 381"/>
              <p:cNvGrpSpPr>
                <a:grpSpLocks/>
              </p:cNvGrpSpPr>
              <p:nvPr/>
            </p:nvGrpSpPr>
            <p:grpSpPr bwMode="auto">
              <a:xfrm>
                <a:off x="3456" y="3312"/>
                <a:ext cx="1021" cy="296"/>
                <a:chOff x="3353" y="4024"/>
                <a:chExt cx="1021" cy="296"/>
              </a:xfrm>
            </p:grpSpPr>
            <p:grpSp>
              <p:nvGrpSpPr>
                <p:cNvPr id="115124" name="Group 382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5127" name="Group 383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130" name="Group 3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73" name="Freeform 3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74" name="Freeform 3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133" name="Group 387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76" name="Freeform 3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77" name="Freeform 3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136" name="Group 390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79" name="Freeform 3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80" name="Freeform 3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5139" name="Group 393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142" name="Group 3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83" name="Freeform 3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84" name="Freeform 3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145" name="Group 397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86" name="Freeform 3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87" name="Freeform 3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148" name="Group 400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89" name="Freeform 4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90" name="Freeform 4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15151" name="Group 403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5154" name="Group 404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157" name="Group 40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94" name="Freeform 4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95" name="Freeform 4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160" name="Group 408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097" name="Freeform 4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098" name="Freeform 4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163" name="Group 411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100" name="Freeform 4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101" name="Freeform 4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5166" name="Group 414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169" name="Group 4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104" name="Freeform 4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105" name="Freeform 4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172" name="Group 418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107" name="Freeform 4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108" name="Freeform 4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175" name="Group 421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110" name="Freeform 4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111" name="Freeform 4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115178" name="Group 424"/>
              <p:cNvGrpSpPr>
                <a:grpSpLocks/>
              </p:cNvGrpSpPr>
              <p:nvPr/>
            </p:nvGrpSpPr>
            <p:grpSpPr bwMode="auto">
              <a:xfrm>
                <a:off x="2839" y="3211"/>
                <a:ext cx="432" cy="140"/>
                <a:chOff x="2199" y="3091"/>
                <a:chExt cx="432" cy="140"/>
              </a:xfrm>
            </p:grpSpPr>
            <p:sp>
              <p:nvSpPr>
                <p:cNvPr id="115113" name="Freeform 42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14" name="Freeform 42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81" name="Group 427"/>
              <p:cNvGrpSpPr>
                <a:grpSpLocks/>
              </p:cNvGrpSpPr>
              <p:nvPr/>
            </p:nvGrpSpPr>
            <p:grpSpPr bwMode="auto">
              <a:xfrm>
                <a:off x="2320" y="3216"/>
                <a:ext cx="119" cy="53"/>
                <a:chOff x="2199" y="3091"/>
                <a:chExt cx="432" cy="140"/>
              </a:xfrm>
            </p:grpSpPr>
            <p:sp>
              <p:nvSpPr>
                <p:cNvPr id="115116" name="Freeform 42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17" name="Freeform 42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84" name="Group 430"/>
              <p:cNvGrpSpPr>
                <a:grpSpLocks/>
              </p:cNvGrpSpPr>
              <p:nvPr/>
            </p:nvGrpSpPr>
            <p:grpSpPr bwMode="auto">
              <a:xfrm>
                <a:off x="2176" y="3248"/>
                <a:ext cx="119" cy="53"/>
                <a:chOff x="2199" y="3091"/>
                <a:chExt cx="432" cy="140"/>
              </a:xfrm>
            </p:grpSpPr>
            <p:sp>
              <p:nvSpPr>
                <p:cNvPr id="115119" name="Freeform 43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20" name="Freeform 43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87" name="Group 433"/>
              <p:cNvGrpSpPr>
                <a:grpSpLocks/>
              </p:cNvGrpSpPr>
              <p:nvPr/>
            </p:nvGrpSpPr>
            <p:grpSpPr bwMode="auto">
              <a:xfrm>
                <a:off x="1608" y="3248"/>
                <a:ext cx="104" cy="52"/>
                <a:chOff x="2199" y="3091"/>
                <a:chExt cx="432" cy="140"/>
              </a:xfrm>
            </p:grpSpPr>
            <p:sp>
              <p:nvSpPr>
                <p:cNvPr id="115122" name="Freeform 43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23" name="Freeform 43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90" name="Group 436"/>
              <p:cNvGrpSpPr>
                <a:grpSpLocks/>
              </p:cNvGrpSpPr>
              <p:nvPr/>
            </p:nvGrpSpPr>
            <p:grpSpPr bwMode="auto">
              <a:xfrm>
                <a:off x="1608" y="3184"/>
                <a:ext cx="104" cy="52"/>
                <a:chOff x="2199" y="3091"/>
                <a:chExt cx="432" cy="140"/>
              </a:xfrm>
            </p:grpSpPr>
            <p:sp>
              <p:nvSpPr>
                <p:cNvPr id="115125" name="Freeform 43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26" name="Freeform 43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93" name="Group 439"/>
              <p:cNvGrpSpPr>
                <a:grpSpLocks/>
              </p:cNvGrpSpPr>
              <p:nvPr/>
            </p:nvGrpSpPr>
            <p:grpSpPr bwMode="auto">
              <a:xfrm>
                <a:off x="1656" y="3144"/>
                <a:ext cx="104" cy="52"/>
                <a:chOff x="2199" y="3091"/>
                <a:chExt cx="432" cy="140"/>
              </a:xfrm>
            </p:grpSpPr>
            <p:sp>
              <p:nvSpPr>
                <p:cNvPr id="115128" name="Freeform 44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29" name="Freeform 44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96" name="Group 442"/>
              <p:cNvGrpSpPr>
                <a:grpSpLocks/>
              </p:cNvGrpSpPr>
              <p:nvPr/>
            </p:nvGrpSpPr>
            <p:grpSpPr bwMode="auto">
              <a:xfrm>
                <a:off x="2160" y="3144"/>
                <a:ext cx="119" cy="53"/>
                <a:chOff x="2199" y="3091"/>
                <a:chExt cx="432" cy="140"/>
              </a:xfrm>
            </p:grpSpPr>
            <p:sp>
              <p:nvSpPr>
                <p:cNvPr id="115131" name="Freeform 44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32" name="Freeform 44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199" name="Group 445"/>
              <p:cNvGrpSpPr>
                <a:grpSpLocks/>
              </p:cNvGrpSpPr>
              <p:nvPr/>
            </p:nvGrpSpPr>
            <p:grpSpPr bwMode="auto">
              <a:xfrm>
                <a:off x="2208" y="3120"/>
                <a:ext cx="119" cy="53"/>
                <a:chOff x="2199" y="3091"/>
                <a:chExt cx="432" cy="140"/>
              </a:xfrm>
            </p:grpSpPr>
            <p:sp>
              <p:nvSpPr>
                <p:cNvPr id="115134" name="Freeform 44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35" name="Freeform 44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02" name="Group 448"/>
              <p:cNvGrpSpPr>
                <a:grpSpLocks/>
              </p:cNvGrpSpPr>
              <p:nvPr/>
            </p:nvGrpSpPr>
            <p:grpSpPr bwMode="auto">
              <a:xfrm>
                <a:off x="2336" y="3072"/>
                <a:ext cx="119" cy="53"/>
                <a:chOff x="2199" y="3091"/>
                <a:chExt cx="432" cy="140"/>
              </a:xfrm>
            </p:grpSpPr>
            <p:sp>
              <p:nvSpPr>
                <p:cNvPr id="115137" name="Freeform 44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38" name="Freeform 45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05" name="Group 451"/>
              <p:cNvGrpSpPr>
                <a:grpSpLocks/>
              </p:cNvGrpSpPr>
              <p:nvPr/>
            </p:nvGrpSpPr>
            <p:grpSpPr bwMode="auto">
              <a:xfrm>
                <a:off x="5511" y="3059"/>
                <a:ext cx="104" cy="52"/>
                <a:chOff x="2199" y="3091"/>
                <a:chExt cx="432" cy="140"/>
              </a:xfrm>
            </p:grpSpPr>
            <p:sp>
              <p:nvSpPr>
                <p:cNvPr id="115140" name="Freeform 45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41" name="Freeform 45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06" name="Group 454"/>
              <p:cNvGrpSpPr>
                <a:grpSpLocks/>
              </p:cNvGrpSpPr>
              <p:nvPr/>
            </p:nvGrpSpPr>
            <p:grpSpPr bwMode="auto">
              <a:xfrm>
                <a:off x="5367" y="3091"/>
                <a:ext cx="104" cy="52"/>
                <a:chOff x="2199" y="3091"/>
                <a:chExt cx="432" cy="140"/>
              </a:xfrm>
            </p:grpSpPr>
            <p:sp>
              <p:nvSpPr>
                <p:cNvPr id="115143" name="Freeform 45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44" name="Freeform 45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07" name="Group 457"/>
              <p:cNvGrpSpPr>
                <a:grpSpLocks/>
              </p:cNvGrpSpPr>
              <p:nvPr/>
            </p:nvGrpSpPr>
            <p:grpSpPr bwMode="auto">
              <a:xfrm>
                <a:off x="5263" y="3107"/>
                <a:ext cx="104" cy="52"/>
                <a:chOff x="2199" y="3091"/>
                <a:chExt cx="432" cy="140"/>
              </a:xfrm>
            </p:grpSpPr>
            <p:sp>
              <p:nvSpPr>
                <p:cNvPr id="115146" name="Freeform 45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47" name="Freeform 45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08" name="Group 460"/>
              <p:cNvGrpSpPr>
                <a:grpSpLocks/>
              </p:cNvGrpSpPr>
              <p:nvPr/>
            </p:nvGrpSpPr>
            <p:grpSpPr bwMode="auto">
              <a:xfrm>
                <a:off x="5263" y="3043"/>
                <a:ext cx="104" cy="52"/>
                <a:chOff x="2199" y="3091"/>
                <a:chExt cx="432" cy="140"/>
              </a:xfrm>
            </p:grpSpPr>
            <p:sp>
              <p:nvSpPr>
                <p:cNvPr id="115149" name="Freeform 46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50" name="Freeform 46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11" name="Group 463"/>
              <p:cNvGrpSpPr>
                <a:grpSpLocks/>
              </p:cNvGrpSpPr>
              <p:nvPr/>
            </p:nvGrpSpPr>
            <p:grpSpPr bwMode="auto">
              <a:xfrm>
                <a:off x="5311" y="3003"/>
                <a:ext cx="104" cy="52"/>
                <a:chOff x="2199" y="3091"/>
                <a:chExt cx="432" cy="140"/>
              </a:xfrm>
            </p:grpSpPr>
            <p:sp>
              <p:nvSpPr>
                <p:cNvPr id="115152" name="Freeform 46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53" name="Freeform 46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14" name="Group 466"/>
              <p:cNvGrpSpPr>
                <a:grpSpLocks/>
              </p:cNvGrpSpPr>
              <p:nvPr/>
            </p:nvGrpSpPr>
            <p:grpSpPr bwMode="auto">
              <a:xfrm>
                <a:off x="5351" y="2987"/>
                <a:ext cx="104" cy="52"/>
                <a:chOff x="2199" y="3091"/>
                <a:chExt cx="432" cy="140"/>
              </a:xfrm>
            </p:grpSpPr>
            <p:sp>
              <p:nvSpPr>
                <p:cNvPr id="115155" name="Freeform 46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56" name="Freeform 46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17" name="Group 469"/>
              <p:cNvGrpSpPr>
                <a:grpSpLocks/>
              </p:cNvGrpSpPr>
              <p:nvPr/>
            </p:nvGrpSpPr>
            <p:grpSpPr bwMode="auto">
              <a:xfrm>
                <a:off x="5399" y="2963"/>
                <a:ext cx="104" cy="52"/>
                <a:chOff x="2199" y="3091"/>
                <a:chExt cx="432" cy="140"/>
              </a:xfrm>
            </p:grpSpPr>
            <p:sp>
              <p:nvSpPr>
                <p:cNvPr id="115158" name="Freeform 47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59" name="Freeform 47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18" name="Group 472"/>
              <p:cNvGrpSpPr>
                <a:grpSpLocks/>
              </p:cNvGrpSpPr>
              <p:nvPr/>
            </p:nvGrpSpPr>
            <p:grpSpPr bwMode="auto">
              <a:xfrm>
                <a:off x="5527" y="2915"/>
                <a:ext cx="104" cy="52"/>
                <a:chOff x="2199" y="3091"/>
                <a:chExt cx="432" cy="140"/>
              </a:xfrm>
            </p:grpSpPr>
            <p:sp>
              <p:nvSpPr>
                <p:cNvPr id="115161" name="Freeform 47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62" name="Freeform 47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21" name="Group 475"/>
              <p:cNvGrpSpPr>
                <a:grpSpLocks/>
              </p:cNvGrpSpPr>
              <p:nvPr/>
            </p:nvGrpSpPr>
            <p:grpSpPr bwMode="auto">
              <a:xfrm>
                <a:off x="239" y="3075"/>
                <a:ext cx="104" cy="52"/>
                <a:chOff x="2199" y="3091"/>
                <a:chExt cx="432" cy="140"/>
              </a:xfrm>
            </p:grpSpPr>
            <p:sp>
              <p:nvSpPr>
                <p:cNvPr id="115164" name="Freeform 47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65" name="Freeform 47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24" name="Group 478"/>
              <p:cNvGrpSpPr>
                <a:grpSpLocks/>
              </p:cNvGrpSpPr>
              <p:nvPr/>
            </p:nvGrpSpPr>
            <p:grpSpPr bwMode="auto">
              <a:xfrm>
                <a:off x="95" y="3107"/>
                <a:ext cx="104" cy="52"/>
                <a:chOff x="2199" y="3091"/>
                <a:chExt cx="432" cy="140"/>
              </a:xfrm>
            </p:grpSpPr>
            <p:sp>
              <p:nvSpPr>
                <p:cNvPr id="115167" name="Freeform 47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68" name="Freeform 48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27" name="Group 481"/>
              <p:cNvGrpSpPr>
                <a:grpSpLocks/>
              </p:cNvGrpSpPr>
              <p:nvPr/>
            </p:nvGrpSpPr>
            <p:grpSpPr bwMode="auto">
              <a:xfrm>
                <a:off x="79" y="3003"/>
                <a:ext cx="104" cy="52"/>
                <a:chOff x="2199" y="3091"/>
                <a:chExt cx="432" cy="140"/>
              </a:xfrm>
            </p:grpSpPr>
            <p:sp>
              <p:nvSpPr>
                <p:cNvPr id="115170" name="Freeform 48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71" name="Freeform 48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28" name="Group 484"/>
              <p:cNvGrpSpPr>
                <a:grpSpLocks/>
              </p:cNvGrpSpPr>
              <p:nvPr/>
            </p:nvGrpSpPr>
            <p:grpSpPr bwMode="auto">
              <a:xfrm>
                <a:off x="127" y="2979"/>
                <a:ext cx="104" cy="52"/>
                <a:chOff x="2199" y="3091"/>
                <a:chExt cx="432" cy="140"/>
              </a:xfrm>
            </p:grpSpPr>
            <p:sp>
              <p:nvSpPr>
                <p:cNvPr id="115173" name="Freeform 48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74" name="Freeform 48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29" name="Group 487"/>
              <p:cNvGrpSpPr>
                <a:grpSpLocks/>
              </p:cNvGrpSpPr>
              <p:nvPr/>
            </p:nvGrpSpPr>
            <p:grpSpPr bwMode="auto">
              <a:xfrm>
                <a:off x="255" y="2931"/>
                <a:ext cx="104" cy="52"/>
                <a:chOff x="2199" y="3091"/>
                <a:chExt cx="432" cy="140"/>
              </a:xfrm>
            </p:grpSpPr>
            <p:sp>
              <p:nvSpPr>
                <p:cNvPr id="115176" name="Freeform 48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77" name="Freeform 48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32" name="Group 490"/>
              <p:cNvGrpSpPr>
                <a:grpSpLocks/>
              </p:cNvGrpSpPr>
              <p:nvPr/>
            </p:nvGrpSpPr>
            <p:grpSpPr bwMode="auto">
              <a:xfrm>
                <a:off x="847" y="3067"/>
                <a:ext cx="104" cy="52"/>
                <a:chOff x="2199" y="3091"/>
                <a:chExt cx="432" cy="140"/>
              </a:xfrm>
            </p:grpSpPr>
            <p:sp>
              <p:nvSpPr>
                <p:cNvPr id="115179" name="Freeform 49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80" name="Freeform 49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35" name="Group 493"/>
              <p:cNvGrpSpPr>
                <a:grpSpLocks/>
              </p:cNvGrpSpPr>
              <p:nvPr/>
            </p:nvGrpSpPr>
            <p:grpSpPr bwMode="auto">
              <a:xfrm>
                <a:off x="703" y="3099"/>
                <a:ext cx="104" cy="52"/>
                <a:chOff x="2199" y="3091"/>
                <a:chExt cx="432" cy="140"/>
              </a:xfrm>
            </p:grpSpPr>
            <p:sp>
              <p:nvSpPr>
                <p:cNvPr id="115182" name="Freeform 49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83" name="Freeform 49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38" name="Group 496"/>
              <p:cNvGrpSpPr>
                <a:grpSpLocks/>
              </p:cNvGrpSpPr>
              <p:nvPr/>
            </p:nvGrpSpPr>
            <p:grpSpPr bwMode="auto">
              <a:xfrm>
                <a:off x="599" y="3115"/>
                <a:ext cx="104" cy="52"/>
                <a:chOff x="2199" y="3091"/>
                <a:chExt cx="432" cy="140"/>
              </a:xfrm>
            </p:grpSpPr>
            <p:sp>
              <p:nvSpPr>
                <p:cNvPr id="115185" name="Freeform 49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86" name="Freeform 49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39" name="Group 499"/>
              <p:cNvGrpSpPr>
                <a:grpSpLocks/>
              </p:cNvGrpSpPr>
              <p:nvPr/>
            </p:nvGrpSpPr>
            <p:grpSpPr bwMode="auto">
              <a:xfrm>
                <a:off x="599" y="3051"/>
                <a:ext cx="104" cy="52"/>
                <a:chOff x="2199" y="3091"/>
                <a:chExt cx="432" cy="140"/>
              </a:xfrm>
            </p:grpSpPr>
            <p:sp>
              <p:nvSpPr>
                <p:cNvPr id="115188" name="Freeform 50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89" name="Freeform 50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42" name="Group 502"/>
              <p:cNvGrpSpPr>
                <a:grpSpLocks/>
              </p:cNvGrpSpPr>
              <p:nvPr/>
            </p:nvGrpSpPr>
            <p:grpSpPr bwMode="auto">
              <a:xfrm>
                <a:off x="647" y="3011"/>
                <a:ext cx="104" cy="52"/>
                <a:chOff x="2199" y="3091"/>
                <a:chExt cx="432" cy="140"/>
              </a:xfrm>
            </p:grpSpPr>
            <p:sp>
              <p:nvSpPr>
                <p:cNvPr id="115191" name="Freeform 50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92" name="Freeform 50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45" name="Group 505"/>
              <p:cNvGrpSpPr>
                <a:grpSpLocks/>
              </p:cNvGrpSpPr>
              <p:nvPr/>
            </p:nvGrpSpPr>
            <p:grpSpPr bwMode="auto">
              <a:xfrm>
                <a:off x="687" y="2995"/>
                <a:ext cx="104" cy="52"/>
                <a:chOff x="2199" y="3091"/>
                <a:chExt cx="432" cy="140"/>
              </a:xfrm>
            </p:grpSpPr>
            <p:sp>
              <p:nvSpPr>
                <p:cNvPr id="115194" name="Freeform 50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95" name="Freeform 50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48" name="Group 508"/>
              <p:cNvGrpSpPr>
                <a:grpSpLocks/>
              </p:cNvGrpSpPr>
              <p:nvPr/>
            </p:nvGrpSpPr>
            <p:grpSpPr bwMode="auto">
              <a:xfrm>
                <a:off x="735" y="2971"/>
                <a:ext cx="104" cy="52"/>
                <a:chOff x="2199" y="3091"/>
                <a:chExt cx="432" cy="140"/>
              </a:xfrm>
            </p:grpSpPr>
            <p:sp>
              <p:nvSpPr>
                <p:cNvPr id="115197" name="Freeform 50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198" name="Freeform 51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49" name="Group 511"/>
              <p:cNvGrpSpPr>
                <a:grpSpLocks/>
              </p:cNvGrpSpPr>
              <p:nvPr/>
            </p:nvGrpSpPr>
            <p:grpSpPr bwMode="auto">
              <a:xfrm>
                <a:off x="863" y="2923"/>
                <a:ext cx="104" cy="52"/>
                <a:chOff x="2199" y="3091"/>
                <a:chExt cx="432" cy="140"/>
              </a:xfrm>
            </p:grpSpPr>
            <p:sp>
              <p:nvSpPr>
                <p:cNvPr id="115200" name="Freeform 51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201" name="Freeform 51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50" name="Group 514"/>
              <p:cNvGrpSpPr>
                <a:grpSpLocks/>
              </p:cNvGrpSpPr>
              <p:nvPr/>
            </p:nvGrpSpPr>
            <p:grpSpPr bwMode="auto">
              <a:xfrm>
                <a:off x="807" y="2947"/>
                <a:ext cx="432" cy="140"/>
                <a:chOff x="2199" y="3091"/>
                <a:chExt cx="432" cy="140"/>
              </a:xfrm>
            </p:grpSpPr>
            <p:sp>
              <p:nvSpPr>
                <p:cNvPr id="115203" name="Freeform 51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5204" name="Freeform 51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5251" name="Group 517"/>
              <p:cNvGrpSpPr>
                <a:grpSpLocks/>
              </p:cNvGrpSpPr>
              <p:nvPr/>
            </p:nvGrpSpPr>
            <p:grpSpPr bwMode="auto">
              <a:xfrm>
                <a:off x="1248" y="3264"/>
                <a:ext cx="1021" cy="296"/>
                <a:chOff x="3353" y="4024"/>
                <a:chExt cx="1021" cy="296"/>
              </a:xfrm>
            </p:grpSpPr>
            <p:grpSp>
              <p:nvGrpSpPr>
                <p:cNvPr id="115254" name="Group 518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5257" name="Group 519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260" name="Group 5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09" name="Freeform 5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10" name="Freeform 5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261" name="Group 523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12" name="Freeform 5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13" name="Freeform 5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264" name="Group 526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15" name="Freeform 5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16" name="Freeform 5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5267" name="Group 529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270" name="Group 5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19" name="Freeform 5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20" name="Freeform 5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271" name="Group 533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22" name="Freeform 53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23" name="Freeform 5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272" name="Group 536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25" name="Freeform 5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26" name="Freeform 5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15275" name="Group 539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5278" name="Group 540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281" name="Group 5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30" name="Freeform 5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31" name="Freeform 5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282" name="Group 544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33" name="Freeform 5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34" name="Freeform 5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285" name="Group 547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36" name="Freeform 5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37" name="Freeform 5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5288" name="Group 550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292" name="Group 5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40" name="Freeform 5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41" name="Freeform 5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298" name="Group 554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43" name="Freeform 5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44" name="Freeform 5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301" name="Group 557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46" name="Freeform 5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47" name="Freeform 5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115302" name="Group 560"/>
              <p:cNvGrpSpPr>
                <a:grpSpLocks/>
              </p:cNvGrpSpPr>
              <p:nvPr/>
            </p:nvGrpSpPr>
            <p:grpSpPr bwMode="auto">
              <a:xfrm>
                <a:off x="4055" y="2976"/>
                <a:ext cx="1021" cy="296"/>
                <a:chOff x="3353" y="4024"/>
                <a:chExt cx="1021" cy="296"/>
              </a:xfrm>
            </p:grpSpPr>
            <p:grpSp>
              <p:nvGrpSpPr>
                <p:cNvPr id="115303" name="Group 561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5309" name="Group 562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310" name="Group 5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52" name="Freeform 5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53" name="Freeform 5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311" name="Group 566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55" name="Freeform 5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56" name="Freeform 5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312" name="Group 569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58" name="Freeform 5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59" name="Freeform 5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5313" name="Group 572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314" name="Group 57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62" name="Freeform 5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63" name="Freeform 5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315" name="Group 576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65" name="Freeform 57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66" name="Freeform 5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316" name="Group 579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68" name="Freeform 5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69" name="Freeform 5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15317" name="Group 582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5318" name="Group 583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319" name="Group 5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73" name="Freeform 5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74" name="Freeform 5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320" name="Group 587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76" name="Freeform 5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77" name="Freeform 5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321" name="Group 590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79" name="Freeform 5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80" name="Freeform 5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5322" name="Group 593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5323" name="Group 5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83" name="Freeform 5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84" name="Freeform 5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324" name="Group 597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86" name="Freeform 5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87" name="Freeform 5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5325" name="Group 600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5289" name="Freeform 6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5290" name="Freeform 6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</p:grpSp>
      </p:grpSp>
      <p:sp>
        <p:nvSpPr>
          <p:cNvPr id="115291" name="AutoShape 60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457200" cy="4572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5326" name="Group 604"/>
          <p:cNvGrpSpPr>
            <a:grpSpLocks/>
          </p:cNvGrpSpPr>
          <p:nvPr/>
        </p:nvGrpSpPr>
        <p:grpSpPr bwMode="auto">
          <a:xfrm>
            <a:off x="395288" y="1989138"/>
            <a:ext cx="2873375" cy="687387"/>
            <a:chOff x="331" y="1525"/>
            <a:chExt cx="1810" cy="433"/>
          </a:xfrm>
        </p:grpSpPr>
        <p:sp>
          <p:nvSpPr>
            <p:cNvPr id="115293" name="Rectangle 605"/>
            <p:cNvSpPr>
              <a:spLocks noChangeArrowheads="1"/>
            </p:cNvSpPr>
            <p:nvPr/>
          </p:nvSpPr>
          <p:spPr bwMode="auto">
            <a:xfrm rot="-423793">
              <a:off x="331" y="1525"/>
              <a:ext cx="1614" cy="404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3600" b="1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pitchFamily="34" charset="0"/>
                </a:rPr>
                <a:t>    5 км/ч</a:t>
              </a:r>
              <a:endParaRPr lang="ru-RU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15294" name="Freeform 606"/>
            <p:cNvSpPr>
              <a:spLocks/>
            </p:cNvSpPr>
            <p:nvPr/>
          </p:nvSpPr>
          <p:spPr bwMode="auto">
            <a:xfrm>
              <a:off x="748" y="1797"/>
              <a:ext cx="1393" cy="161"/>
            </a:xfrm>
            <a:custGeom>
              <a:avLst/>
              <a:gdLst/>
              <a:ahLst/>
              <a:cxnLst>
                <a:cxn ang="0">
                  <a:pos x="0" y="161"/>
                </a:cxn>
                <a:cxn ang="0">
                  <a:pos x="1140" y="0"/>
                </a:cxn>
              </a:cxnLst>
              <a:rect l="0" t="0" r="r" b="b"/>
              <a:pathLst>
                <a:path w="1140" h="161">
                  <a:moveTo>
                    <a:pt x="0" y="161"/>
                  </a:moveTo>
                  <a:lnTo>
                    <a:pt x="114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5295" name="Text Box 607"/>
          <p:cNvSpPr txBox="1">
            <a:spLocks noChangeArrowheads="1"/>
          </p:cNvSpPr>
          <p:nvPr/>
        </p:nvSpPr>
        <p:spPr bwMode="auto">
          <a:xfrm>
            <a:off x="188307" y="476250"/>
            <a:ext cx="85793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Пешеход идет 30 км  со скоростью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км/ч. За какое время пешеход пройдет данное расстояние? </a:t>
            </a:r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297" name="Text Box 609"/>
          <p:cNvSpPr txBox="1">
            <a:spLocks noChangeArrowheads="1"/>
          </p:cNvSpPr>
          <p:nvPr/>
        </p:nvSpPr>
        <p:spPr bwMode="auto">
          <a:xfrm>
            <a:off x="8243888" y="2492375"/>
            <a:ext cx="9540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 i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ru-RU" sz="2800" b="1" i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Ч.</a:t>
            </a:r>
          </a:p>
        </p:txBody>
      </p:sp>
      <p:grpSp>
        <p:nvGrpSpPr>
          <p:cNvPr id="115327" name="Group 610"/>
          <p:cNvGrpSpPr>
            <a:grpSpLocks/>
          </p:cNvGrpSpPr>
          <p:nvPr/>
        </p:nvGrpSpPr>
        <p:grpSpPr bwMode="auto">
          <a:xfrm>
            <a:off x="250825" y="4149725"/>
            <a:ext cx="8713788" cy="1655763"/>
            <a:chOff x="158" y="2614"/>
            <a:chExt cx="5489" cy="1043"/>
          </a:xfrm>
        </p:grpSpPr>
        <p:sp>
          <p:nvSpPr>
            <p:cNvPr id="115299" name="Line 611"/>
            <p:cNvSpPr>
              <a:spLocks noChangeShapeType="1"/>
            </p:cNvSpPr>
            <p:nvPr/>
          </p:nvSpPr>
          <p:spPr bwMode="auto">
            <a:xfrm>
              <a:off x="158" y="3475"/>
              <a:ext cx="0" cy="18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5300" name="Line 612"/>
            <p:cNvSpPr>
              <a:spLocks noChangeShapeType="1"/>
            </p:cNvSpPr>
            <p:nvPr/>
          </p:nvSpPr>
          <p:spPr bwMode="auto">
            <a:xfrm>
              <a:off x="5647" y="2614"/>
              <a:ext cx="0" cy="1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4688" name="Group 613"/>
          <p:cNvGrpSpPr>
            <a:grpSpLocks/>
          </p:cNvGrpSpPr>
          <p:nvPr/>
        </p:nvGrpSpPr>
        <p:grpSpPr bwMode="auto">
          <a:xfrm>
            <a:off x="8604250" y="3429000"/>
            <a:ext cx="582613" cy="641350"/>
            <a:chOff x="2976" y="2877"/>
            <a:chExt cx="927" cy="907"/>
          </a:xfrm>
        </p:grpSpPr>
        <p:grpSp>
          <p:nvGrpSpPr>
            <p:cNvPr id="114689" name="Group 614"/>
            <p:cNvGrpSpPr>
              <a:grpSpLocks/>
            </p:cNvGrpSpPr>
            <p:nvPr/>
          </p:nvGrpSpPr>
          <p:grpSpPr bwMode="auto">
            <a:xfrm>
              <a:off x="2976" y="2880"/>
              <a:ext cx="768" cy="816"/>
              <a:chOff x="2496" y="1968"/>
              <a:chExt cx="768" cy="816"/>
            </a:xfrm>
          </p:grpSpPr>
          <p:grpSp>
            <p:nvGrpSpPr>
              <p:cNvPr id="114692" name="Group 615"/>
              <p:cNvGrpSpPr>
                <a:grpSpLocks/>
              </p:cNvGrpSpPr>
              <p:nvPr/>
            </p:nvGrpSpPr>
            <p:grpSpPr bwMode="auto">
              <a:xfrm>
                <a:off x="2496" y="2640"/>
                <a:ext cx="336" cy="144"/>
                <a:chOff x="4752" y="4032"/>
                <a:chExt cx="336" cy="144"/>
              </a:xfrm>
            </p:grpSpPr>
            <p:sp>
              <p:nvSpPr>
                <p:cNvPr id="115304" name="Oval 616"/>
                <p:cNvSpPr>
                  <a:spLocks noChangeArrowheads="1"/>
                </p:cNvSpPr>
                <p:nvPr/>
              </p:nvSpPr>
              <p:spPr bwMode="auto">
                <a:xfrm>
                  <a:off x="4752" y="4061"/>
                  <a:ext cx="336" cy="1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5305" name="Oval 617"/>
                <p:cNvSpPr>
                  <a:spLocks noChangeArrowheads="1"/>
                </p:cNvSpPr>
                <p:nvPr/>
              </p:nvSpPr>
              <p:spPr bwMode="auto">
                <a:xfrm>
                  <a:off x="4798" y="4046"/>
                  <a:ext cx="259" cy="8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5306" name="Oval 618"/>
                <p:cNvSpPr>
                  <a:spLocks noChangeArrowheads="1"/>
                </p:cNvSpPr>
                <p:nvPr/>
              </p:nvSpPr>
              <p:spPr bwMode="auto">
                <a:xfrm>
                  <a:off x="4828" y="4032"/>
                  <a:ext cx="184" cy="4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15307" name="Freeform 619"/>
              <p:cNvSpPr>
                <a:spLocks/>
              </p:cNvSpPr>
              <p:nvPr/>
            </p:nvSpPr>
            <p:spPr bwMode="auto">
              <a:xfrm>
                <a:off x="2632" y="1968"/>
                <a:ext cx="632" cy="672"/>
              </a:xfrm>
              <a:custGeom>
                <a:avLst/>
                <a:gdLst/>
                <a:ahLst/>
                <a:cxnLst>
                  <a:cxn ang="0">
                    <a:pos x="20" y="419"/>
                  </a:cxn>
                  <a:cxn ang="0">
                    <a:pos x="176" y="415"/>
                  </a:cxn>
                  <a:cxn ang="0">
                    <a:pos x="1009" y="394"/>
                  </a:cxn>
                  <a:cxn ang="0">
                    <a:pos x="830" y="208"/>
                  </a:cxn>
                  <a:cxn ang="0">
                    <a:pos x="944" y="0"/>
                  </a:cxn>
                  <a:cxn ang="0">
                    <a:pos x="0" y="38"/>
                  </a:cxn>
                  <a:cxn ang="0">
                    <a:pos x="33" y="664"/>
                  </a:cxn>
                </a:cxnLst>
                <a:rect l="0" t="0" r="r" b="b"/>
                <a:pathLst>
                  <a:path w="1009" h="664">
                    <a:moveTo>
                      <a:pt x="20" y="419"/>
                    </a:moveTo>
                    <a:lnTo>
                      <a:pt x="176" y="415"/>
                    </a:lnTo>
                    <a:lnTo>
                      <a:pt x="1009" y="394"/>
                    </a:lnTo>
                    <a:lnTo>
                      <a:pt x="830" y="208"/>
                    </a:lnTo>
                    <a:lnTo>
                      <a:pt x="944" y="0"/>
                    </a:lnTo>
                    <a:lnTo>
                      <a:pt x="0" y="38"/>
                    </a:lnTo>
                    <a:lnTo>
                      <a:pt x="33" y="664"/>
                    </a:lnTo>
                  </a:path>
                </a:pathLst>
              </a:custGeom>
              <a:solidFill>
                <a:srgbClr val="FF0000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5308" name="Text Box 620"/>
            <p:cNvSpPr txBox="1">
              <a:spLocks noChangeArrowheads="1"/>
            </p:cNvSpPr>
            <p:nvPr/>
          </p:nvSpPr>
          <p:spPr bwMode="auto">
            <a:xfrm rot="-192859">
              <a:off x="3107" y="2877"/>
              <a:ext cx="796" cy="90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 sz="3600" b="1"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782092" y="1692168"/>
            <a:ext cx="32944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: 5 = 6 (ч.)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113625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-488847">
            <a:off x="112713" y="4941888"/>
            <a:ext cx="9031287" cy="1363662"/>
            <a:chOff x="-57" y="2880"/>
            <a:chExt cx="5689" cy="85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flipH="1" flipV="1">
              <a:off x="-57" y="3583"/>
              <a:ext cx="232" cy="76"/>
              <a:chOff x="2199" y="3091"/>
              <a:chExt cx="432" cy="140"/>
            </a:xfrm>
          </p:grpSpPr>
          <p:sp>
            <p:nvSpPr>
              <p:cNvPr id="118788" name="Freeform 4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789" name="Freeform 5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 flipH="1" flipV="1">
              <a:off x="-57" y="3519"/>
              <a:ext cx="232" cy="76"/>
              <a:chOff x="2199" y="3091"/>
              <a:chExt cx="432" cy="140"/>
            </a:xfrm>
          </p:grpSpPr>
          <p:sp>
            <p:nvSpPr>
              <p:cNvPr id="118791" name="Freeform 7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792" name="Freeform 8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 flipH="1" flipV="1">
              <a:off x="-9" y="3479"/>
              <a:ext cx="232" cy="76"/>
              <a:chOff x="2199" y="3091"/>
              <a:chExt cx="432" cy="140"/>
            </a:xfrm>
          </p:grpSpPr>
          <p:sp>
            <p:nvSpPr>
              <p:cNvPr id="118794" name="Freeform 10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795" name="Freeform 11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 flipH="1" flipV="1">
              <a:off x="31" y="3463"/>
              <a:ext cx="232" cy="76"/>
              <a:chOff x="2199" y="3091"/>
              <a:chExt cx="432" cy="140"/>
            </a:xfrm>
          </p:grpSpPr>
          <p:sp>
            <p:nvSpPr>
              <p:cNvPr id="118797" name="Freeform 13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798" name="Freeform 14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2327" y="3232"/>
              <a:ext cx="1021" cy="296"/>
              <a:chOff x="3353" y="4024"/>
              <a:chExt cx="1021" cy="296"/>
            </a:xfrm>
          </p:grpSpPr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03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04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" name="Group 2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06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07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" name="Group 2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09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10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3" name="Group 27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4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13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14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" name="Group 31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16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17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" name="Group 34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19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20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7" name="Group 37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8" name="Group 38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24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25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" name="Group 4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27" name="Freeform 4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28" name="Freeform 4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1" name="Group 4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30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31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2" name="Group 48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23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34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35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4" name="Group 52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37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38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" name="Group 55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40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41" name="Freeform 5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26" name="Group 58"/>
            <p:cNvGrpSpPr>
              <a:grpSpLocks/>
            </p:cNvGrpSpPr>
            <p:nvPr/>
          </p:nvGrpSpPr>
          <p:grpSpPr bwMode="auto">
            <a:xfrm>
              <a:off x="47" y="3392"/>
              <a:ext cx="1021" cy="296"/>
              <a:chOff x="3353" y="4024"/>
              <a:chExt cx="1021" cy="296"/>
            </a:xfrm>
          </p:grpSpPr>
          <p:grpSp>
            <p:nvGrpSpPr>
              <p:cNvPr id="27" name="Group 59"/>
              <p:cNvGrpSpPr>
                <a:grpSpLocks/>
              </p:cNvGrpSpPr>
              <p:nvPr/>
            </p:nvGrpSpPr>
            <p:grpSpPr bwMode="auto">
              <a:xfrm rot="464866">
                <a:off x="3353" y="4024"/>
                <a:ext cx="544" cy="296"/>
                <a:chOff x="4649" y="2704"/>
                <a:chExt cx="544" cy="296"/>
              </a:xfrm>
            </p:grpSpPr>
            <p:grpSp>
              <p:nvGrpSpPr>
                <p:cNvPr id="28" name="Group 60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29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46" name="Freeform 6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47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" name="Group 6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49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50" name="Freeform 6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1" name="Group 6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52" name="Freeform 6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53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9233" name="Group 70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19236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56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57" name="Freeform 73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9239" name="Group 74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59" name="Freeform 75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60" name="Freeform 76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9242" name="Group 77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62" name="Freeform 78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63" name="Freeform 79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19245" name="Group 80"/>
              <p:cNvGrpSpPr>
                <a:grpSpLocks/>
              </p:cNvGrpSpPr>
              <p:nvPr/>
            </p:nvGrpSpPr>
            <p:grpSpPr bwMode="auto">
              <a:xfrm rot="21135134" flipH="1">
                <a:off x="3830" y="4024"/>
                <a:ext cx="544" cy="296"/>
                <a:chOff x="4649" y="2704"/>
                <a:chExt cx="544" cy="296"/>
              </a:xfrm>
            </p:grpSpPr>
            <p:grpSp>
              <p:nvGrpSpPr>
                <p:cNvPr id="119248" name="Group 81"/>
                <p:cNvGrpSpPr>
                  <a:grpSpLocks/>
                </p:cNvGrpSpPr>
                <p:nvPr/>
              </p:nvGrpSpPr>
              <p:grpSpPr bwMode="auto">
                <a:xfrm rot="20634609" flipH="1">
                  <a:off x="4649" y="2795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19251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67" name="Freeform 8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68" name="Freeform 8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9254" name="Group 8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70" name="Freeform 8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71" name="Freeform 8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9257" name="Group 8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73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74" name="Freeform 9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19260" name="Group 91"/>
                <p:cNvGrpSpPr>
                  <a:grpSpLocks/>
                </p:cNvGrpSpPr>
                <p:nvPr/>
              </p:nvGrpSpPr>
              <p:grpSpPr bwMode="auto">
                <a:xfrm rot="-519260">
                  <a:off x="4921" y="2704"/>
                  <a:ext cx="272" cy="205"/>
                  <a:chOff x="4694" y="3475"/>
                  <a:chExt cx="363" cy="432"/>
                </a:xfrm>
              </p:grpSpPr>
              <p:grpSp>
                <p:nvGrpSpPr>
                  <p:cNvPr id="119263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4694" y="3475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77" name="Freeform 93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78" name="Freeform 94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9266" name="Group 95"/>
                  <p:cNvGrpSpPr>
                    <a:grpSpLocks/>
                  </p:cNvGrpSpPr>
                  <p:nvPr/>
                </p:nvGrpSpPr>
                <p:grpSpPr bwMode="auto">
                  <a:xfrm rot="451181">
                    <a:off x="4785" y="3521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80" name="Freeform 96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81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9269" name="Group 98"/>
                  <p:cNvGrpSpPr>
                    <a:grpSpLocks/>
                  </p:cNvGrpSpPr>
                  <p:nvPr/>
                </p:nvGrpSpPr>
                <p:grpSpPr bwMode="auto">
                  <a:xfrm rot="1557406">
                    <a:off x="4921" y="3566"/>
                    <a:ext cx="136" cy="341"/>
                    <a:chOff x="4694" y="3475"/>
                    <a:chExt cx="136" cy="341"/>
                  </a:xfrm>
                </p:grpSpPr>
                <p:sp>
                  <p:nvSpPr>
                    <p:cNvPr id="118883" name="Freeform 99"/>
                    <p:cNvSpPr>
                      <a:spLocks/>
                    </p:cNvSpPr>
                    <p:nvPr/>
                  </p:nvSpPr>
                  <p:spPr bwMode="auto">
                    <a:xfrm>
                      <a:off x="4694" y="3475"/>
                      <a:ext cx="136" cy="318"/>
                    </a:xfrm>
                    <a:custGeom>
                      <a:avLst/>
                      <a:gdLst/>
                      <a:ahLst/>
                      <a:cxnLst>
                        <a:cxn ang="0">
                          <a:pos x="136" y="0"/>
                        </a:cxn>
                        <a:cxn ang="0">
                          <a:pos x="46" y="137"/>
                        </a:cxn>
                        <a:cxn ang="0">
                          <a:pos x="0" y="318"/>
                        </a:cxn>
                      </a:cxnLst>
                      <a:rect l="0" t="0" r="r" b="b"/>
                      <a:pathLst>
                        <a:path w="136" h="318">
                          <a:moveTo>
                            <a:pt x="136" y="0"/>
                          </a:moveTo>
                          <a:cubicBezTo>
                            <a:pt x="102" y="42"/>
                            <a:pt x="69" y="84"/>
                            <a:pt x="46" y="137"/>
                          </a:cubicBezTo>
                          <a:cubicBezTo>
                            <a:pt x="23" y="190"/>
                            <a:pt x="11" y="254"/>
                            <a:pt x="0" y="318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8884" name="Freeform 100"/>
                    <p:cNvSpPr>
                      <a:spLocks/>
                    </p:cNvSpPr>
                    <p:nvPr/>
                  </p:nvSpPr>
                  <p:spPr bwMode="auto">
                    <a:xfrm>
                      <a:off x="4736" y="3480"/>
                      <a:ext cx="88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88" y="0"/>
                        </a:cxn>
                        <a:cxn ang="0">
                          <a:pos x="16" y="200"/>
                        </a:cxn>
                        <a:cxn ang="0">
                          <a:pos x="0" y="336"/>
                        </a:cxn>
                      </a:cxnLst>
                      <a:rect l="0" t="0" r="r" b="b"/>
                      <a:pathLst>
                        <a:path w="88" h="336">
                          <a:moveTo>
                            <a:pt x="88" y="0"/>
                          </a:moveTo>
                          <a:cubicBezTo>
                            <a:pt x="76" y="33"/>
                            <a:pt x="31" y="144"/>
                            <a:pt x="16" y="200"/>
                          </a:cubicBezTo>
                          <a:cubicBezTo>
                            <a:pt x="1" y="256"/>
                            <a:pt x="3" y="308"/>
                            <a:pt x="0" y="336"/>
                          </a:cubicBezTo>
                        </a:path>
                      </a:pathLst>
                    </a:custGeom>
                    <a:solidFill>
                      <a:srgbClr val="66FF66"/>
                    </a:solidFill>
                    <a:ln w="28575" cap="flat" cmpd="sng">
                      <a:solidFill>
                        <a:srgbClr val="33CC33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119272" name="Group 101"/>
            <p:cNvGrpSpPr>
              <a:grpSpLocks/>
            </p:cNvGrpSpPr>
            <p:nvPr/>
          </p:nvGrpSpPr>
          <p:grpSpPr bwMode="auto">
            <a:xfrm>
              <a:off x="-9" y="3123"/>
              <a:ext cx="104" cy="52"/>
              <a:chOff x="2199" y="3091"/>
              <a:chExt cx="432" cy="140"/>
            </a:xfrm>
          </p:grpSpPr>
          <p:sp>
            <p:nvSpPr>
              <p:cNvPr id="118886" name="Freeform 102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887" name="Freeform 103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9275" name="Group 104"/>
            <p:cNvGrpSpPr>
              <a:grpSpLocks/>
            </p:cNvGrpSpPr>
            <p:nvPr/>
          </p:nvGrpSpPr>
          <p:grpSpPr bwMode="auto">
            <a:xfrm>
              <a:off x="-9" y="3059"/>
              <a:ext cx="104" cy="52"/>
              <a:chOff x="2199" y="3091"/>
              <a:chExt cx="432" cy="140"/>
            </a:xfrm>
          </p:grpSpPr>
          <p:sp>
            <p:nvSpPr>
              <p:cNvPr id="118889" name="Freeform 105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890" name="Freeform 106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9278" name="Group 107"/>
            <p:cNvGrpSpPr>
              <a:grpSpLocks/>
            </p:cNvGrpSpPr>
            <p:nvPr/>
          </p:nvGrpSpPr>
          <p:grpSpPr bwMode="auto">
            <a:xfrm>
              <a:off x="39" y="3019"/>
              <a:ext cx="104" cy="52"/>
              <a:chOff x="2199" y="3091"/>
              <a:chExt cx="432" cy="140"/>
            </a:xfrm>
          </p:grpSpPr>
          <p:sp>
            <p:nvSpPr>
              <p:cNvPr id="118892" name="Freeform 108"/>
              <p:cNvSpPr>
                <a:spLocks/>
              </p:cNvSpPr>
              <p:nvPr/>
            </p:nvSpPr>
            <p:spPr bwMode="auto">
              <a:xfrm>
                <a:off x="2199" y="3091"/>
                <a:ext cx="204" cy="140"/>
              </a:xfrm>
              <a:custGeom>
                <a:avLst/>
                <a:gdLst/>
                <a:ahLst/>
                <a:cxnLst>
                  <a:cxn ang="0">
                    <a:pos x="17" y="157"/>
                  </a:cxn>
                  <a:cxn ang="0">
                    <a:pos x="225" y="13"/>
                  </a:cxn>
                  <a:cxn ang="0">
                    <a:pos x="353" y="77"/>
                  </a:cxn>
                  <a:cxn ang="0">
                    <a:pos x="241" y="117"/>
                  </a:cxn>
                  <a:cxn ang="0">
                    <a:pos x="121" y="221"/>
                  </a:cxn>
                  <a:cxn ang="0">
                    <a:pos x="17" y="157"/>
                  </a:cxn>
                </a:cxnLst>
                <a:rect l="0" t="0" r="r" b="b"/>
                <a:pathLst>
                  <a:path w="356" h="228">
                    <a:moveTo>
                      <a:pt x="17" y="157"/>
                    </a:moveTo>
                    <a:cubicBezTo>
                      <a:pt x="34" y="122"/>
                      <a:pt x="169" y="26"/>
                      <a:pt x="225" y="13"/>
                    </a:cubicBezTo>
                    <a:cubicBezTo>
                      <a:pt x="281" y="0"/>
                      <a:pt x="350" y="60"/>
                      <a:pt x="353" y="77"/>
                    </a:cubicBezTo>
                    <a:cubicBezTo>
                      <a:pt x="356" y="94"/>
                      <a:pt x="280" y="93"/>
                      <a:pt x="241" y="117"/>
                    </a:cubicBezTo>
                    <a:cubicBezTo>
                      <a:pt x="202" y="141"/>
                      <a:pt x="154" y="214"/>
                      <a:pt x="121" y="221"/>
                    </a:cubicBezTo>
                    <a:cubicBezTo>
                      <a:pt x="88" y="228"/>
                      <a:pt x="0" y="192"/>
                      <a:pt x="17" y="157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893" name="Freeform 109"/>
              <p:cNvSpPr>
                <a:spLocks/>
              </p:cNvSpPr>
              <p:nvPr/>
            </p:nvSpPr>
            <p:spPr bwMode="auto">
              <a:xfrm>
                <a:off x="2420" y="3092"/>
                <a:ext cx="211" cy="119"/>
              </a:xfrm>
              <a:custGeom>
                <a:avLst/>
                <a:gdLst/>
                <a:ahLst/>
                <a:cxnLst>
                  <a:cxn ang="0">
                    <a:pos x="67" y="19"/>
                  </a:cxn>
                  <a:cxn ang="0">
                    <a:pos x="19" y="139"/>
                  </a:cxn>
                  <a:cxn ang="0">
                    <a:pos x="179" y="131"/>
                  </a:cxn>
                  <a:cxn ang="0">
                    <a:pos x="315" y="131"/>
                  </a:cxn>
                  <a:cxn ang="0">
                    <a:pos x="267" y="51"/>
                  </a:cxn>
                  <a:cxn ang="0">
                    <a:pos x="203" y="27"/>
                  </a:cxn>
                  <a:cxn ang="0">
                    <a:pos x="67" y="19"/>
                  </a:cxn>
                </a:cxnLst>
                <a:rect l="0" t="0" r="r" b="b"/>
                <a:pathLst>
                  <a:path w="330" h="158">
                    <a:moveTo>
                      <a:pt x="67" y="19"/>
                    </a:moveTo>
                    <a:cubicBezTo>
                      <a:pt x="36" y="38"/>
                      <a:pt x="0" y="120"/>
                      <a:pt x="19" y="139"/>
                    </a:cubicBezTo>
                    <a:cubicBezTo>
                      <a:pt x="38" y="158"/>
                      <a:pt x="130" y="132"/>
                      <a:pt x="179" y="131"/>
                    </a:cubicBezTo>
                    <a:cubicBezTo>
                      <a:pt x="228" y="130"/>
                      <a:pt x="300" y="144"/>
                      <a:pt x="315" y="131"/>
                    </a:cubicBezTo>
                    <a:cubicBezTo>
                      <a:pt x="330" y="118"/>
                      <a:pt x="286" y="68"/>
                      <a:pt x="267" y="51"/>
                    </a:cubicBezTo>
                    <a:cubicBezTo>
                      <a:pt x="248" y="34"/>
                      <a:pt x="234" y="30"/>
                      <a:pt x="203" y="27"/>
                    </a:cubicBezTo>
                    <a:cubicBezTo>
                      <a:pt x="172" y="24"/>
                      <a:pt x="98" y="0"/>
                      <a:pt x="67" y="19"/>
                    </a:cubicBezTo>
                    <a:close/>
                  </a:path>
                </a:pathLst>
              </a:custGeom>
              <a:solidFill>
                <a:srgbClr val="777777"/>
              </a:solidFill>
              <a:ln w="3175" cap="flat" cmpd="sng">
                <a:solidFill>
                  <a:srgbClr val="4D4D4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9281" name="Group 110"/>
            <p:cNvGrpSpPr>
              <a:grpSpLocks/>
            </p:cNvGrpSpPr>
            <p:nvPr/>
          </p:nvGrpSpPr>
          <p:grpSpPr bwMode="auto">
            <a:xfrm>
              <a:off x="48" y="2880"/>
              <a:ext cx="5584" cy="859"/>
              <a:chOff x="47" y="2784"/>
              <a:chExt cx="5584" cy="859"/>
            </a:xfrm>
          </p:grpSpPr>
          <p:grpSp>
            <p:nvGrpSpPr>
              <p:cNvPr id="119284" name="Group 111"/>
              <p:cNvGrpSpPr>
                <a:grpSpLocks/>
              </p:cNvGrpSpPr>
              <p:nvPr/>
            </p:nvGrpSpPr>
            <p:grpSpPr bwMode="auto">
              <a:xfrm>
                <a:off x="1839" y="3075"/>
                <a:ext cx="216" cy="116"/>
                <a:chOff x="2199" y="3091"/>
                <a:chExt cx="432" cy="140"/>
              </a:xfrm>
            </p:grpSpPr>
            <p:sp>
              <p:nvSpPr>
                <p:cNvPr id="118896" name="Freeform 11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897" name="Freeform 11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287" name="Group 114"/>
              <p:cNvGrpSpPr>
                <a:grpSpLocks/>
              </p:cNvGrpSpPr>
              <p:nvPr/>
            </p:nvGrpSpPr>
            <p:grpSpPr bwMode="auto">
              <a:xfrm>
                <a:off x="3551" y="3091"/>
                <a:ext cx="432" cy="140"/>
                <a:chOff x="2199" y="3091"/>
                <a:chExt cx="432" cy="140"/>
              </a:xfrm>
            </p:grpSpPr>
            <p:sp>
              <p:nvSpPr>
                <p:cNvPr id="118899" name="Freeform 11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00" name="Freeform 11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290" name="Group 117"/>
              <p:cNvGrpSpPr>
                <a:grpSpLocks/>
              </p:cNvGrpSpPr>
              <p:nvPr/>
            </p:nvGrpSpPr>
            <p:grpSpPr bwMode="auto">
              <a:xfrm rot="10627022">
                <a:off x="618" y="3414"/>
                <a:ext cx="432" cy="140"/>
                <a:chOff x="2199" y="3091"/>
                <a:chExt cx="432" cy="140"/>
              </a:xfrm>
            </p:grpSpPr>
            <p:sp>
              <p:nvSpPr>
                <p:cNvPr id="118902" name="Freeform 11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03" name="Freeform 11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293" name="Group 120"/>
              <p:cNvGrpSpPr>
                <a:grpSpLocks/>
              </p:cNvGrpSpPr>
              <p:nvPr/>
            </p:nvGrpSpPr>
            <p:grpSpPr bwMode="auto">
              <a:xfrm>
                <a:off x="2791" y="3027"/>
                <a:ext cx="104" cy="52"/>
                <a:chOff x="2199" y="3091"/>
                <a:chExt cx="432" cy="140"/>
              </a:xfrm>
            </p:grpSpPr>
            <p:sp>
              <p:nvSpPr>
                <p:cNvPr id="118905" name="Freeform 12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06" name="Freeform 12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296" name="Group 123"/>
              <p:cNvGrpSpPr>
                <a:grpSpLocks/>
              </p:cNvGrpSpPr>
              <p:nvPr/>
            </p:nvGrpSpPr>
            <p:grpSpPr bwMode="auto">
              <a:xfrm>
                <a:off x="4591" y="2907"/>
                <a:ext cx="104" cy="52"/>
                <a:chOff x="2199" y="3091"/>
                <a:chExt cx="432" cy="140"/>
              </a:xfrm>
            </p:grpSpPr>
            <p:sp>
              <p:nvSpPr>
                <p:cNvPr id="118908" name="Freeform 12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09" name="Freeform 12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299" name="Group 126"/>
              <p:cNvGrpSpPr>
                <a:grpSpLocks/>
              </p:cNvGrpSpPr>
              <p:nvPr/>
            </p:nvGrpSpPr>
            <p:grpSpPr bwMode="auto">
              <a:xfrm>
                <a:off x="5272" y="3339"/>
                <a:ext cx="104" cy="52"/>
                <a:chOff x="2199" y="3091"/>
                <a:chExt cx="432" cy="140"/>
              </a:xfrm>
            </p:grpSpPr>
            <p:sp>
              <p:nvSpPr>
                <p:cNvPr id="118911" name="Freeform 12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12" name="Freeform 12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00" name="Group 129"/>
              <p:cNvGrpSpPr>
                <a:grpSpLocks/>
              </p:cNvGrpSpPr>
              <p:nvPr/>
            </p:nvGrpSpPr>
            <p:grpSpPr bwMode="auto">
              <a:xfrm>
                <a:off x="5128" y="3371"/>
                <a:ext cx="104" cy="52"/>
                <a:chOff x="2199" y="3091"/>
                <a:chExt cx="432" cy="140"/>
              </a:xfrm>
            </p:grpSpPr>
            <p:sp>
              <p:nvSpPr>
                <p:cNvPr id="118914" name="Freeform 13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15" name="Freeform 13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01" name="Group 132"/>
              <p:cNvGrpSpPr>
                <a:grpSpLocks/>
              </p:cNvGrpSpPr>
              <p:nvPr/>
            </p:nvGrpSpPr>
            <p:grpSpPr bwMode="auto">
              <a:xfrm>
                <a:off x="5024" y="3387"/>
                <a:ext cx="104" cy="52"/>
                <a:chOff x="2199" y="3091"/>
                <a:chExt cx="432" cy="140"/>
              </a:xfrm>
            </p:grpSpPr>
            <p:sp>
              <p:nvSpPr>
                <p:cNvPr id="118917" name="Freeform 13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18" name="Freeform 13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02" name="Group 135"/>
              <p:cNvGrpSpPr>
                <a:grpSpLocks/>
              </p:cNvGrpSpPr>
              <p:nvPr/>
            </p:nvGrpSpPr>
            <p:grpSpPr bwMode="auto">
              <a:xfrm>
                <a:off x="5024" y="3323"/>
                <a:ext cx="104" cy="52"/>
                <a:chOff x="2199" y="3091"/>
                <a:chExt cx="432" cy="140"/>
              </a:xfrm>
            </p:grpSpPr>
            <p:sp>
              <p:nvSpPr>
                <p:cNvPr id="118920" name="Freeform 13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21" name="Freeform 13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05" name="Group 138"/>
              <p:cNvGrpSpPr>
                <a:grpSpLocks/>
              </p:cNvGrpSpPr>
              <p:nvPr/>
            </p:nvGrpSpPr>
            <p:grpSpPr bwMode="auto">
              <a:xfrm>
                <a:off x="5072" y="3283"/>
                <a:ext cx="104" cy="52"/>
                <a:chOff x="2199" y="3091"/>
                <a:chExt cx="432" cy="140"/>
              </a:xfrm>
            </p:grpSpPr>
            <p:sp>
              <p:nvSpPr>
                <p:cNvPr id="118923" name="Freeform 13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24" name="Freeform 14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08" name="Group 141"/>
              <p:cNvGrpSpPr>
                <a:grpSpLocks/>
              </p:cNvGrpSpPr>
              <p:nvPr/>
            </p:nvGrpSpPr>
            <p:grpSpPr bwMode="auto">
              <a:xfrm>
                <a:off x="5112" y="3267"/>
                <a:ext cx="104" cy="52"/>
                <a:chOff x="2199" y="3091"/>
                <a:chExt cx="432" cy="140"/>
              </a:xfrm>
            </p:grpSpPr>
            <p:sp>
              <p:nvSpPr>
                <p:cNvPr id="118926" name="Freeform 14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27" name="Freeform 14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11" name="Group 144"/>
              <p:cNvGrpSpPr>
                <a:grpSpLocks/>
              </p:cNvGrpSpPr>
              <p:nvPr/>
            </p:nvGrpSpPr>
            <p:grpSpPr bwMode="auto">
              <a:xfrm>
                <a:off x="5160" y="3243"/>
                <a:ext cx="104" cy="52"/>
                <a:chOff x="2199" y="3091"/>
                <a:chExt cx="432" cy="140"/>
              </a:xfrm>
            </p:grpSpPr>
            <p:sp>
              <p:nvSpPr>
                <p:cNvPr id="118929" name="Freeform 14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30" name="Freeform 14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12" name="Group 147"/>
              <p:cNvGrpSpPr>
                <a:grpSpLocks/>
              </p:cNvGrpSpPr>
              <p:nvPr/>
            </p:nvGrpSpPr>
            <p:grpSpPr bwMode="auto">
              <a:xfrm>
                <a:off x="5288" y="3195"/>
                <a:ext cx="104" cy="52"/>
                <a:chOff x="2199" y="3091"/>
                <a:chExt cx="432" cy="140"/>
              </a:xfrm>
            </p:grpSpPr>
            <p:sp>
              <p:nvSpPr>
                <p:cNvPr id="118932" name="Freeform 14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33" name="Freeform 14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15" name="Group 150"/>
              <p:cNvGrpSpPr>
                <a:grpSpLocks/>
              </p:cNvGrpSpPr>
              <p:nvPr/>
            </p:nvGrpSpPr>
            <p:grpSpPr bwMode="auto">
              <a:xfrm>
                <a:off x="4656" y="3283"/>
                <a:ext cx="104" cy="52"/>
                <a:chOff x="2199" y="3091"/>
                <a:chExt cx="432" cy="140"/>
              </a:xfrm>
            </p:grpSpPr>
            <p:sp>
              <p:nvSpPr>
                <p:cNvPr id="118935" name="Freeform 15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36" name="Freeform 15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18" name="Group 153"/>
              <p:cNvGrpSpPr>
                <a:grpSpLocks/>
              </p:cNvGrpSpPr>
              <p:nvPr/>
            </p:nvGrpSpPr>
            <p:grpSpPr bwMode="auto">
              <a:xfrm>
                <a:off x="5488" y="3195"/>
                <a:ext cx="104" cy="52"/>
                <a:chOff x="2199" y="3091"/>
                <a:chExt cx="432" cy="140"/>
              </a:xfrm>
            </p:grpSpPr>
            <p:sp>
              <p:nvSpPr>
                <p:cNvPr id="118938" name="Freeform 15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39" name="Freeform 15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21" name="Group 156"/>
              <p:cNvGrpSpPr>
                <a:grpSpLocks/>
              </p:cNvGrpSpPr>
              <p:nvPr/>
            </p:nvGrpSpPr>
            <p:grpSpPr bwMode="auto">
              <a:xfrm>
                <a:off x="5175" y="2955"/>
                <a:ext cx="104" cy="52"/>
                <a:chOff x="2199" y="3091"/>
                <a:chExt cx="432" cy="140"/>
              </a:xfrm>
            </p:grpSpPr>
            <p:sp>
              <p:nvSpPr>
                <p:cNvPr id="118941" name="Freeform 15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42" name="Freeform 15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22" name="Group 159"/>
              <p:cNvGrpSpPr>
                <a:grpSpLocks/>
              </p:cNvGrpSpPr>
              <p:nvPr/>
            </p:nvGrpSpPr>
            <p:grpSpPr bwMode="auto">
              <a:xfrm>
                <a:off x="5375" y="2955"/>
                <a:ext cx="104" cy="52"/>
                <a:chOff x="2199" y="3091"/>
                <a:chExt cx="432" cy="140"/>
              </a:xfrm>
            </p:grpSpPr>
            <p:sp>
              <p:nvSpPr>
                <p:cNvPr id="118944" name="Freeform 16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45" name="Freeform 16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23" name="Group 162"/>
              <p:cNvGrpSpPr>
                <a:grpSpLocks/>
              </p:cNvGrpSpPr>
              <p:nvPr/>
            </p:nvGrpSpPr>
            <p:grpSpPr bwMode="auto">
              <a:xfrm>
                <a:off x="2280" y="3176"/>
                <a:ext cx="119" cy="53"/>
                <a:chOff x="2199" y="3091"/>
                <a:chExt cx="432" cy="140"/>
              </a:xfrm>
            </p:grpSpPr>
            <p:sp>
              <p:nvSpPr>
                <p:cNvPr id="118947" name="Freeform 16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48" name="Freeform 16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26" name="Group 165"/>
              <p:cNvGrpSpPr>
                <a:grpSpLocks/>
              </p:cNvGrpSpPr>
              <p:nvPr/>
            </p:nvGrpSpPr>
            <p:grpSpPr bwMode="auto">
              <a:xfrm>
                <a:off x="1672" y="3192"/>
                <a:ext cx="104" cy="52"/>
                <a:chOff x="2199" y="3091"/>
                <a:chExt cx="432" cy="140"/>
              </a:xfrm>
            </p:grpSpPr>
            <p:sp>
              <p:nvSpPr>
                <p:cNvPr id="118950" name="Freeform 16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51" name="Freeform 16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29" name="Group 168"/>
              <p:cNvGrpSpPr>
                <a:grpSpLocks/>
              </p:cNvGrpSpPr>
              <p:nvPr/>
            </p:nvGrpSpPr>
            <p:grpSpPr bwMode="auto">
              <a:xfrm>
                <a:off x="1568" y="3208"/>
                <a:ext cx="104" cy="52"/>
                <a:chOff x="2199" y="3091"/>
                <a:chExt cx="432" cy="140"/>
              </a:xfrm>
            </p:grpSpPr>
            <p:sp>
              <p:nvSpPr>
                <p:cNvPr id="118953" name="Freeform 16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54" name="Freeform 17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32" name="Group 171"/>
              <p:cNvGrpSpPr>
                <a:grpSpLocks/>
              </p:cNvGrpSpPr>
              <p:nvPr/>
            </p:nvGrpSpPr>
            <p:grpSpPr bwMode="auto">
              <a:xfrm>
                <a:off x="1568" y="3144"/>
                <a:ext cx="104" cy="52"/>
                <a:chOff x="2199" y="3091"/>
                <a:chExt cx="432" cy="140"/>
              </a:xfrm>
            </p:grpSpPr>
            <p:sp>
              <p:nvSpPr>
                <p:cNvPr id="118956" name="Freeform 17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57" name="Freeform 17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33" name="Group 174"/>
              <p:cNvGrpSpPr>
                <a:grpSpLocks/>
              </p:cNvGrpSpPr>
              <p:nvPr/>
            </p:nvGrpSpPr>
            <p:grpSpPr bwMode="auto">
              <a:xfrm>
                <a:off x="1616" y="3104"/>
                <a:ext cx="104" cy="52"/>
                <a:chOff x="2199" y="3091"/>
                <a:chExt cx="432" cy="140"/>
              </a:xfrm>
            </p:grpSpPr>
            <p:sp>
              <p:nvSpPr>
                <p:cNvPr id="118959" name="Freeform 17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60" name="Freeform 17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36" name="Group 177"/>
              <p:cNvGrpSpPr>
                <a:grpSpLocks/>
              </p:cNvGrpSpPr>
              <p:nvPr/>
            </p:nvGrpSpPr>
            <p:grpSpPr bwMode="auto">
              <a:xfrm>
                <a:off x="1656" y="3088"/>
                <a:ext cx="104" cy="52"/>
                <a:chOff x="2199" y="3091"/>
                <a:chExt cx="432" cy="140"/>
              </a:xfrm>
            </p:grpSpPr>
            <p:sp>
              <p:nvSpPr>
                <p:cNvPr id="118962" name="Freeform 17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63" name="Freeform 17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39" name="Group 180"/>
              <p:cNvGrpSpPr>
                <a:grpSpLocks/>
              </p:cNvGrpSpPr>
              <p:nvPr/>
            </p:nvGrpSpPr>
            <p:grpSpPr bwMode="auto">
              <a:xfrm>
                <a:off x="2168" y="3080"/>
                <a:ext cx="119" cy="53"/>
                <a:chOff x="2199" y="3091"/>
                <a:chExt cx="432" cy="140"/>
              </a:xfrm>
            </p:grpSpPr>
            <p:sp>
              <p:nvSpPr>
                <p:cNvPr id="118965" name="Freeform 18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66" name="Freeform 18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42" name="Group 183"/>
              <p:cNvGrpSpPr>
                <a:grpSpLocks/>
              </p:cNvGrpSpPr>
              <p:nvPr/>
            </p:nvGrpSpPr>
            <p:grpSpPr bwMode="auto">
              <a:xfrm>
                <a:off x="2296" y="3032"/>
                <a:ext cx="119" cy="53"/>
                <a:chOff x="2199" y="3091"/>
                <a:chExt cx="432" cy="140"/>
              </a:xfrm>
            </p:grpSpPr>
            <p:sp>
              <p:nvSpPr>
                <p:cNvPr id="118968" name="Freeform 18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69" name="Freeform 18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43" name="Group 186"/>
              <p:cNvGrpSpPr>
                <a:grpSpLocks/>
              </p:cNvGrpSpPr>
              <p:nvPr/>
            </p:nvGrpSpPr>
            <p:grpSpPr bwMode="auto">
              <a:xfrm>
                <a:off x="1456" y="3168"/>
                <a:ext cx="104" cy="52"/>
                <a:chOff x="2199" y="3091"/>
                <a:chExt cx="432" cy="140"/>
              </a:xfrm>
            </p:grpSpPr>
            <p:sp>
              <p:nvSpPr>
                <p:cNvPr id="118971" name="Freeform 18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72" name="Freeform 18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44" name="Group 189"/>
              <p:cNvGrpSpPr>
                <a:grpSpLocks/>
              </p:cNvGrpSpPr>
              <p:nvPr/>
            </p:nvGrpSpPr>
            <p:grpSpPr bwMode="auto">
              <a:xfrm>
                <a:off x="1312" y="3200"/>
                <a:ext cx="104" cy="52"/>
                <a:chOff x="2199" y="3091"/>
                <a:chExt cx="432" cy="140"/>
              </a:xfrm>
            </p:grpSpPr>
            <p:sp>
              <p:nvSpPr>
                <p:cNvPr id="118974" name="Freeform 19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75" name="Freeform 19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45" name="Group 192"/>
              <p:cNvGrpSpPr>
                <a:grpSpLocks/>
              </p:cNvGrpSpPr>
              <p:nvPr/>
            </p:nvGrpSpPr>
            <p:grpSpPr bwMode="auto">
              <a:xfrm>
                <a:off x="1208" y="3216"/>
                <a:ext cx="104" cy="52"/>
                <a:chOff x="2199" y="3091"/>
                <a:chExt cx="432" cy="140"/>
              </a:xfrm>
            </p:grpSpPr>
            <p:sp>
              <p:nvSpPr>
                <p:cNvPr id="118977" name="Freeform 19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78" name="Freeform 19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48" name="Group 195"/>
              <p:cNvGrpSpPr>
                <a:grpSpLocks/>
              </p:cNvGrpSpPr>
              <p:nvPr/>
            </p:nvGrpSpPr>
            <p:grpSpPr bwMode="auto">
              <a:xfrm>
                <a:off x="1208" y="3152"/>
                <a:ext cx="104" cy="52"/>
                <a:chOff x="2199" y="3091"/>
                <a:chExt cx="432" cy="140"/>
              </a:xfrm>
            </p:grpSpPr>
            <p:sp>
              <p:nvSpPr>
                <p:cNvPr id="118980" name="Freeform 19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81" name="Freeform 19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51" name="Group 198"/>
              <p:cNvGrpSpPr>
                <a:grpSpLocks/>
              </p:cNvGrpSpPr>
              <p:nvPr/>
            </p:nvGrpSpPr>
            <p:grpSpPr bwMode="auto">
              <a:xfrm>
                <a:off x="1256" y="3112"/>
                <a:ext cx="104" cy="52"/>
                <a:chOff x="2199" y="3091"/>
                <a:chExt cx="432" cy="140"/>
              </a:xfrm>
            </p:grpSpPr>
            <p:sp>
              <p:nvSpPr>
                <p:cNvPr id="118983" name="Freeform 19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84" name="Freeform 20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54" name="Group 201"/>
              <p:cNvGrpSpPr>
                <a:grpSpLocks/>
              </p:cNvGrpSpPr>
              <p:nvPr/>
            </p:nvGrpSpPr>
            <p:grpSpPr bwMode="auto">
              <a:xfrm>
                <a:off x="1296" y="3096"/>
                <a:ext cx="104" cy="52"/>
                <a:chOff x="2199" y="3091"/>
                <a:chExt cx="432" cy="140"/>
              </a:xfrm>
            </p:grpSpPr>
            <p:sp>
              <p:nvSpPr>
                <p:cNvPr id="118986" name="Freeform 20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87" name="Freeform 20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55" name="Group 204"/>
              <p:cNvGrpSpPr>
                <a:grpSpLocks/>
              </p:cNvGrpSpPr>
              <p:nvPr/>
            </p:nvGrpSpPr>
            <p:grpSpPr bwMode="auto">
              <a:xfrm>
                <a:off x="1344" y="3072"/>
                <a:ext cx="104" cy="52"/>
                <a:chOff x="2199" y="3091"/>
                <a:chExt cx="432" cy="140"/>
              </a:xfrm>
            </p:grpSpPr>
            <p:sp>
              <p:nvSpPr>
                <p:cNvPr id="118989" name="Freeform 20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90" name="Freeform 20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58" name="Group 207"/>
              <p:cNvGrpSpPr>
                <a:grpSpLocks/>
              </p:cNvGrpSpPr>
              <p:nvPr/>
            </p:nvGrpSpPr>
            <p:grpSpPr bwMode="auto">
              <a:xfrm>
                <a:off x="1472" y="3024"/>
                <a:ext cx="104" cy="52"/>
                <a:chOff x="2199" y="3091"/>
                <a:chExt cx="432" cy="140"/>
              </a:xfrm>
            </p:grpSpPr>
            <p:sp>
              <p:nvSpPr>
                <p:cNvPr id="118992" name="Freeform 20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93" name="Freeform 20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61" name="Group 210"/>
              <p:cNvGrpSpPr>
                <a:grpSpLocks/>
              </p:cNvGrpSpPr>
              <p:nvPr/>
            </p:nvGrpSpPr>
            <p:grpSpPr bwMode="auto">
              <a:xfrm>
                <a:off x="1008" y="3288"/>
                <a:ext cx="104" cy="52"/>
                <a:chOff x="2199" y="3091"/>
                <a:chExt cx="432" cy="140"/>
              </a:xfrm>
            </p:grpSpPr>
            <p:sp>
              <p:nvSpPr>
                <p:cNvPr id="118995" name="Freeform 21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96" name="Freeform 21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64" name="Group 213"/>
              <p:cNvGrpSpPr>
                <a:grpSpLocks/>
              </p:cNvGrpSpPr>
              <p:nvPr/>
            </p:nvGrpSpPr>
            <p:grpSpPr bwMode="auto">
              <a:xfrm>
                <a:off x="864" y="3320"/>
                <a:ext cx="104" cy="52"/>
                <a:chOff x="2199" y="3091"/>
                <a:chExt cx="432" cy="140"/>
              </a:xfrm>
            </p:grpSpPr>
            <p:sp>
              <p:nvSpPr>
                <p:cNvPr id="118998" name="Freeform 21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8999" name="Freeform 21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65" name="Group 216"/>
              <p:cNvGrpSpPr>
                <a:grpSpLocks/>
              </p:cNvGrpSpPr>
              <p:nvPr/>
            </p:nvGrpSpPr>
            <p:grpSpPr bwMode="auto">
              <a:xfrm>
                <a:off x="760" y="3336"/>
                <a:ext cx="104" cy="52"/>
                <a:chOff x="2199" y="3091"/>
                <a:chExt cx="432" cy="140"/>
              </a:xfrm>
            </p:grpSpPr>
            <p:sp>
              <p:nvSpPr>
                <p:cNvPr id="119001" name="Freeform 21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02" name="Freeform 21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66" name="Group 219"/>
              <p:cNvGrpSpPr>
                <a:grpSpLocks/>
              </p:cNvGrpSpPr>
              <p:nvPr/>
            </p:nvGrpSpPr>
            <p:grpSpPr bwMode="auto">
              <a:xfrm>
                <a:off x="760" y="3272"/>
                <a:ext cx="104" cy="52"/>
                <a:chOff x="2199" y="3091"/>
                <a:chExt cx="432" cy="140"/>
              </a:xfrm>
            </p:grpSpPr>
            <p:sp>
              <p:nvSpPr>
                <p:cNvPr id="119004" name="Freeform 22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05" name="Freeform 22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69" name="Group 222"/>
              <p:cNvGrpSpPr>
                <a:grpSpLocks/>
              </p:cNvGrpSpPr>
              <p:nvPr/>
            </p:nvGrpSpPr>
            <p:grpSpPr bwMode="auto">
              <a:xfrm>
                <a:off x="808" y="3232"/>
                <a:ext cx="104" cy="52"/>
                <a:chOff x="2199" y="3091"/>
                <a:chExt cx="432" cy="140"/>
              </a:xfrm>
            </p:grpSpPr>
            <p:sp>
              <p:nvSpPr>
                <p:cNvPr id="119007" name="Freeform 22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08" name="Freeform 22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72" name="Group 225"/>
              <p:cNvGrpSpPr>
                <a:grpSpLocks/>
              </p:cNvGrpSpPr>
              <p:nvPr/>
            </p:nvGrpSpPr>
            <p:grpSpPr bwMode="auto">
              <a:xfrm>
                <a:off x="848" y="3216"/>
                <a:ext cx="104" cy="52"/>
                <a:chOff x="2199" y="3091"/>
                <a:chExt cx="432" cy="140"/>
              </a:xfrm>
            </p:grpSpPr>
            <p:sp>
              <p:nvSpPr>
                <p:cNvPr id="119010" name="Freeform 22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11" name="Freeform 22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75" name="Group 228"/>
              <p:cNvGrpSpPr>
                <a:grpSpLocks/>
              </p:cNvGrpSpPr>
              <p:nvPr/>
            </p:nvGrpSpPr>
            <p:grpSpPr bwMode="auto">
              <a:xfrm>
                <a:off x="896" y="3192"/>
                <a:ext cx="104" cy="52"/>
                <a:chOff x="2199" y="3091"/>
                <a:chExt cx="432" cy="140"/>
              </a:xfrm>
            </p:grpSpPr>
            <p:sp>
              <p:nvSpPr>
                <p:cNvPr id="119013" name="Freeform 22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14" name="Freeform 23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76" name="Group 231"/>
              <p:cNvGrpSpPr>
                <a:grpSpLocks/>
              </p:cNvGrpSpPr>
              <p:nvPr/>
            </p:nvGrpSpPr>
            <p:grpSpPr bwMode="auto">
              <a:xfrm>
                <a:off x="1024" y="3144"/>
                <a:ext cx="104" cy="52"/>
                <a:chOff x="2199" y="3091"/>
                <a:chExt cx="432" cy="140"/>
              </a:xfrm>
            </p:grpSpPr>
            <p:sp>
              <p:nvSpPr>
                <p:cNvPr id="119016" name="Freeform 23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17" name="Freeform 23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79" name="Group 234"/>
              <p:cNvGrpSpPr>
                <a:grpSpLocks/>
              </p:cNvGrpSpPr>
              <p:nvPr/>
            </p:nvGrpSpPr>
            <p:grpSpPr bwMode="auto">
              <a:xfrm>
                <a:off x="351" y="3091"/>
                <a:ext cx="104" cy="52"/>
                <a:chOff x="2199" y="3091"/>
                <a:chExt cx="432" cy="140"/>
              </a:xfrm>
            </p:grpSpPr>
            <p:sp>
              <p:nvSpPr>
                <p:cNvPr id="119019" name="Freeform 23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20" name="Freeform 23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82" name="Group 237"/>
              <p:cNvGrpSpPr>
                <a:grpSpLocks/>
              </p:cNvGrpSpPr>
              <p:nvPr/>
            </p:nvGrpSpPr>
            <p:grpSpPr bwMode="auto">
              <a:xfrm>
                <a:off x="207" y="3123"/>
                <a:ext cx="104" cy="52"/>
                <a:chOff x="2199" y="3091"/>
                <a:chExt cx="432" cy="140"/>
              </a:xfrm>
            </p:grpSpPr>
            <p:sp>
              <p:nvSpPr>
                <p:cNvPr id="119022" name="Freeform 23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23" name="Freeform 23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387" name="Group 240"/>
              <p:cNvGrpSpPr>
                <a:grpSpLocks/>
              </p:cNvGrpSpPr>
              <p:nvPr/>
            </p:nvGrpSpPr>
            <p:grpSpPr bwMode="auto">
              <a:xfrm>
                <a:off x="103" y="3139"/>
                <a:ext cx="104" cy="52"/>
                <a:chOff x="2199" y="3091"/>
                <a:chExt cx="432" cy="140"/>
              </a:xfrm>
            </p:grpSpPr>
            <p:sp>
              <p:nvSpPr>
                <p:cNvPr id="119025" name="Freeform 24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26" name="Freeform 24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01" name="Group 243"/>
              <p:cNvGrpSpPr>
                <a:grpSpLocks/>
              </p:cNvGrpSpPr>
              <p:nvPr/>
            </p:nvGrpSpPr>
            <p:grpSpPr bwMode="auto">
              <a:xfrm>
                <a:off x="103" y="3075"/>
                <a:ext cx="104" cy="52"/>
                <a:chOff x="2199" y="3091"/>
                <a:chExt cx="432" cy="140"/>
              </a:xfrm>
            </p:grpSpPr>
            <p:sp>
              <p:nvSpPr>
                <p:cNvPr id="119028" name="Freeform 24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29" name="Freeform 24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02" name="Group 246"/>
              <p:cNvGrpSpPr>
                <a:grpSpLocks/>
              </p:cNvGrpSpPr>
              <p:nvPr/>
            </p:nvGrpSpPr>
            <p:grpSpPr bwMode="auto">
              <a:xfrm>
                <a:off x="151" y="3035"/>
                <a:ext cx="104" cy="52"/>
                <a:chOff x="2199" y="3091"/>
                <a:chExt cx="432" cy="140"/>
              </a:xfrm>
            </p:grpSpPr>
            <p:sp>
              <p:nvSpPr>
                <p:cNvPr id="119031" name="Freeform 24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32" name="Freeform 24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03" name="Group 249"/>
              <p:cNvGrpSpPr>
                <a:grpSpLocks/>
              </p:cNvGrpSpPr>
              <p:nvPr/>
            </p:nvGrpSpPr>
            <p:grpSpPr bwMode="auto">
              <a:xfrm>
                <a:off x="191" y="3019"/>
                <a:ext cx="104" cy="52"/>
                <a:chOff x="2199" y="3091"/>
                <a:chExt cx="432" cy="140"/>
              </a:xfrm>
            </p:grpSpPr>
            <p:sp>
              <p:nvSpPr>
                <p:cNvPr id="119034" name="Freeform 25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35" name="Freeform 25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04" name="Group 252"/>
              <p:cNvGrpSpPr>
                <a:grpSpLocks/>
              </p:cNvGrpSpPr>
              <p:nvPr/>
            </p:nvGrpSpPr>
            <p:grpSpPr bwMode="auto">
              <a:xfrm>
                <a:off x="239" y="2995"/>
                <a:ext cx="104" cy="52"/>
                <a:chOff x="2199" y="3091"/>
                <a:chExt cx="432" cy="140"/>
              </a:xfrm>
            </p:grpSpPr>
            <p:sp>
              <p:nvSpPr>
                <p:cNvPr id="119037" name="Freeform 25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38" name="Freeform 25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05" name="Group 255"/>
              <p:cNvGrpSpPr>
                <a:grpSpLocks/>
              </p:cNvGrpSpPr>
              <p:nvPr/>
            </p:nvGrpSpPr>
            <p:grpSpPr bwMode="auto">
              <a:xfrm>
                <a:off x="367" y="2947"/>
                <a:ext cx="104" cy="52"/>
                <a:chOff x="2199" y="3091"/>
                <a:chExt cx="432" cy="140"/>
              </a:xfrm>
            </p:grpSpPr>
            <p:sp>
              <p:nvSpPr>
                <p:cNvPr id="119040" name="Freeform 25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41" name="Freeform 25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06" name="Group 258"/>
              <p:cNvGrpSpPr>
                <a:grpSpLocks/>
              </p:cNvGrpSpPr>
              <p:nvPr/>
            </p:nvGrpSpPr>
            <p:grpSpPr bwMode="auto">
              <a:xfrm flipH="1" flipV="1">
                <a:off x="191" y="3535"/>
                <a:ext cx="232" cy="76"/>
                <a:chOff x="2199" y="3091"/>
                <a:chExt cx="432" cy="140"/>
              </a:xfrm>
            </p:grpSpPr>
            <p:sp>
              <p:nvSpPr>
                <p:cNvPr id="119043" name="Freeform 25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44" name="Freeform 26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07" name="Group 261"/>
              <p:cNvGrpSpPr>
                <a:grpSpLocks/>
              </p:cNvGrpSpPr>
              <p:nvPr/>
            </p:nvGrpSpPr>
            <p:grpSpPr bwMode="auto">
              <a:xfrm flipH="1" flipV="1">
                <a:off x="47" y="3567"/>
                <a:ext cx="232" cy="76"/>
                <a:chOff x="2199" y="3091"/>
                <a:chExt cx="432" cy="140"/>
              </a:xfrm>
            </p:grpSpPr>
            <p:sp>
              <p:nvSpPr>
                <p:cNvPr id="119046" name="Freeform 26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47" name="Freeform 26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08" name="Group 264"/>
              <p:cNvGrpSpPr>
                <a:grpSpLocks/>
              </p:cNvGrpSpPr>
              <p:nvPr/>
            </p:nvGrpSpPr>
            <p:grpSpPr bwMode="auto">
              <a:xfrm flipH="1" flipV="1">
                <a:off x="79" y="3439"/>
                <a:ext cx="232" cy="76"/>
                <a:chOff x="2199" y="3091"/>
                <a:chExt cx="432" cy="140"/>
              </a:xfrm>
            </p:grpSpPr>
            <p:sp>
              <p:nvSpPr>
                <p:cNvPr id="119049" name="Freeform 26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50" name="Freeform 26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09" name="Group 267"/>
              <p:cNvGrpSpPr>
                <a:grpSpLocks/>
              </p:cNvGrpSpPr>
              <p:nvPr/>
            </p:nvGrpSpPr>
            <p:grpSpPr bwMode="auto">
              <a:xfrm flipH="1" flipV="1">
                <a:off x="207" y="3391"/>
                <a:ext cx="232" cy="76"/>
                <a:chOff x="2199" y="3091"/>
                <a:chExt cx="432" cy="140"/>
              </a:xfrm>
            </p:grpSpPr>
            <p:sp>
              <p:nvSpPr>
                <p:cNvPr id="119052" name="Freeform 26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53" name="Freeform 26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10" name="Group 270"/>
              <p:cNvGrpSpPr>
                <a:grpSpLocks/>
              </p:cNvGrpSpPr>
              <p:nvPr/>
            </p:nvGrpSpPr>
            <p:grpSpPr bwMode="auto">
              <a:xfrm>
                <a:off x="920" y="3200"/>
                <a:ext cx="104" cy="52"/>
                <a:chOff x="2199" y="3091"/>
                <a:chExt cx="432" cy="140"/>
              </a:xfrm>
            </p:grpSpPr>
            <p:sp>
              <p:nvSpPr>
                <p:cNvPr id="119055" name="Freeform 27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56" name="Freeform 27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11" name="Group 273"/>
              <p:cNvGrpSpPr>
                <a:grpSpLocks/>
              </p:cNvGrpSpPr>
              <p:nvPr/>
            </p:nvGrpSpPr>
            <p:grpSpPr bwMode="auto">
              <a:xfrm>
                <a:off x="4359" y="3283"/>
                <a:ext cx="104" cy="52"/>
                <a:chOff x="2199" y="3091"/>
                <a:chExt cx="432" cy="140"/>
              </a:xfrm>
            </p:grpSpPr>
            <p:sp>
              <p:nvSpPr>
                <p:cNvPr id="119058" name="Freeform 27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59" name="Freeform 27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12" name="Group 276"/>
              <p:cNvGrpSpPr>
                <a:grpSpLocks/>
              </p:cNvGrpSpPr>
              <p:nvPr/>
            </p:nvGrpSpPr>
            <p:grpSpPr bwMode="auto">
              <a:xfrm>
                <a:off x="4215" y="3315"/>
                <a:ext cx="104" cy="52"/>
                <a:chOff x="2199" y="3091"/>
                <a:chExt cx="432" cy="140"/>
              </a:xfrm>
            </p:grpSpPr>
            <p:sp>
              <p:nvSpPr>
                <p:cNvPr id="119061" name="Freeform 27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62" name="Freeform 27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13" name="Group 279"/>
              <p:cNvGrpSpPr>
                <a:grpSpLocks/>
              </p:cNvGrpSpPr>
              <p:nvPr/>
            </p:nvGrpSpPr>
            <p:grpSpPr bwMode="auto">
              <a:xfrm>
                <a:off x="4111" y="3331"/>
                <a:ext cx="104" cy="52"/>
                <a:chOff x="2199" y="3091"/>
                <a:chExt cx="432" cy="140"/>
              </a:xfrm>
            </p:grpSpPr>
            <p:sp>
              <p:nvSpPr>
                <p:cNvPr id="119064" name="Freeform 28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65" name="Freeform 28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14" name="Group 282"/>
              <p:cNvGrpSpPr>
                <a:grpSpLocks/>
              </p:cNvGrpSpPr>
              <p:nvPr/>
            </p:nvGrpSpPr>
            <p:grpSpPr bwMode="auto">
              <a:xfrm>
                <a:off x="4111" y="3267"/>
                <a:ext cx="104" cy="52"/>
                <a:chOff x="2199" y="3091"/>
                <a:chExt cx="432" cy="140"/>
              </a:xfrm>
            </p:grpSpPr>
            <p:sp>
              <p:nvSpPr>
                <p:cNvPr id="119067" name="Freeform 28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68" name="Freeform 28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15" name="Group 285"/>
              <p:cNvGrpSpPr>
                <a:grpSpLocks/>
              </p:cNvGrpSpPr>
              <p:nvPr/>
            </p:nvGrpSpPr>
            <p:grpSpPr bwMode="auto">
              <a:xfrm>
                <a:off x="4159" y="3227"/>
                <a:ext cx="104" cy="52"/>
                <a:chOff x="2199" y="3091"/>
                <a:chExt cx="432" cy="140"/>
              </a:xfrm>
            </p:grpSpPr>
            <p:sp>
              <p:nvSpPr>
                <p:cNvPr id="119070" name="Freeform 28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71" name="Freeform 28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16" name="Group 288"/>
              <p:cNvGrpSpPr>
                <a:grpSpLocks/>
              </p:cNvGrpSpPr>
              <p:nvPr/>
            </p:nvGrpSpPr>
            <p:grpSpPr bwMode="auto">
              <a:xfrm>
                <a:off x="4199" y="3211"/>
                <a:ext cx="104" cy="52"/>
                <a:chOff x="2199" y="3091"/>
                <a:chExt cx="432" cy="140"/>
              </a:xfrm>
            </p:grpSpPr>
            <p:sp>
              <p:nvSpPr>
                <p:cNvPr id="119073" name="Freeform 28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74" name="Freeform 29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17" name="Group 291"/>
              <p:cNvGrpSpPr>
                <a:grpSpLocks/>
              </p:cNvGrpSpPr>
              <p:nvPr/>
            </p:nvGrpSpPr>
            <p:grpSpPr bwMode="auto">
              <a:xfrm>
                <a:off x="4247" y="3187"/>
                <a:ext cx="104" cy="52"/>
                <a:chOff x="2199" y="3091"/>
                <a:chExt cx="432" cy="140"/>
              </a:xfrm>
            </p:grpSpPr>
            <p:sp>
              <p:nvSpPr>
                <p:cNvPr id="119076" name="Freeform 29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77" name="Freeform 29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18" name="Group 294"/>
              <p:cNvGrpSpPr>
                <a:grpSpLocks/>
              </p:cNvGrpSpPr>
              <p:nvPr/>
            </p:nvGrpSpPr>
            <p:grpSpPr bwMode="auto">
              <a:xfrm>
                <a:off x="4375" y="3139"/>
                <a:ext cx="104" cy="52"/>
                <a:chOff x="2199" y="3091"/>
                <a:chExt cx="432" cy="140"/>
              </a:xfrm>
            </p:grpSpPr>
            <p:sp>
              <p:nvSpPr>
                <p:cNvPr id="119079" name="Freeform 29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80" name="Freeform 29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19" name="Group 297"/>
              <p:cNvGrpSpPr>
                <a:grpSpLocks/>
              </p:cNvGrpSpPr>
              <p:nvPr/>
            </p:nvGrpSpPr>
            <p:grpSpPr bwMode="auto">
              <a:xfrm>
                <a:off x="3503" y="3291"/>
                <a:ext cx="104" cy="52"/>
                <a:chOff x="2199" y="3091"/>
                <a:chExt cx="432" cy="140"/>
              </a:xfrm>
            </p:grpSpPr>
            <p:sp>
              <p:nvSpPr>
                <p:cNvPr id="119082" name="Freeform 29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83" name="Freeform 29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20" name="Group 300"/>
              <p:cNvGrpSpPr>
                <a:grpSpLocks/>
              </p:cNvGrpSpPr>
              <p:nvPr/>
            </p:nvGrpSpPr>
            <p:grpSpPr bwMode="auto">
              <a:xfrm>
                <a:off x="3359" y="3323"/>
                <a:ext cx="104" cy="52"/>
                <a:chOff x="2199" y="3091"/>
                <a:chExt cx="432" cy="140"/>
              </a:xfrm>
            </p:grpSpPr>
            <p:sp>
              <p:nvSpPr>
                <p:cNvPr id="119085" name="Freeform 30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86" name="Freeform 30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21" name="Group 303"/>
              <p:cNvGrpSpPr>
                <a:grpSpLocks/>
              </p:cNvGrpSpPr>
              <p:nvPr/>
            </p:nvGrpSpPr>
            <p:grpSpPr bwMode="auto">
              <a:xfrm>
                <a:off x="3255" y="3339"/>
                <a:ext cx="104" cy="52"/>
                <a:chOff x="2199" y="3091"/>
                <a:chExt cx="432" cy="140"/>
              </a:xfrm>
            </p:grpSpPr>
            <p:sp>
              <p:nvSpPr>
                <p:cNvPr id="119088" name="Freeform 30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89" name="Freeform 30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22" name="Group 306"/>
              <p:cNvGrpSpPr>
                <a:grpSpLocks/>
              </p:cNvGrpSpPr>
              <p:nvPr/>
            </p:nvGrpSpPr>
            <p:grpSpPr bwMode="auto">
              <a:xfrm>
                <a:off x="3255" y="3275"/>
                <a:ext cx="104" cy="52"/>
                <a:chOff x="2199" y="3091"/>
                <a:chExt cx="432" cy="140"/>
              </a:xfrm>
            </p:grpSpPr>
            <p:sp>
              <p:nvSpPr>
                <p:cNvPr id="119091" name="Freeform 30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92" name="Freeform 30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9423" name="Group 309"/>
              <p:cNvGrpSpPr>
                <a:grpSpLocks/>
              </p:cNvGrpSpPr>
              <p:nvPr/>
            </p:nvGrpSpPr>
            <p:grpSpPr bwMode="auto">
              <a:xfrm>
                <a:off x="3303" y="3235"/>
                <a:ext cx="104" cy="52"/>
                <a:chOff x="2199" y="3091"/>
                <a:chExt cx="432" cy="140"/>
              </a:xfrm>
            </p:grpSpPr>
            <p:sp>
              <p:nvSpPr>
                <p:cNvPr id="119094" name="Freeform 31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95" name="Freeform 31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784" name="Group 312"/>
              <p:cNvGrpSpPr>
                <a:grpSpLocks/>
              </p:cNvGrpSpPr>
              <p:nvPr/>
            </p:nvGrpSpPr>
            <p:grpSpPr bwMode="auto">
              <a:xfrm>
                <a:off x="3343" y="3219"/>
                <a:ext cx="104" cy="52"/>
                <a:chOff x="2199" y="3091"/>
                <a:chExt cx="432" cy="140"/>
              </a:xfrm>
            </p:grpSpPr>
            <p:sp>
              <p:nvSpPr>
                <p:cNvPr id="119097" name="Freeform 31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098" name="Freeform 31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785" name="Group 315"/>
              <p:cNvGrpSpPr>
                <a:grpSpLocks/>
              </p:cNvGrpSpPr>
              <p:nvPr/>
            </p:nvGrpSpPr>
            <p:grpSpPr bwMode="auto">
              <a:xfrm>
                <a:off x="3391" y="3195"/>
                <a:ext cx="104" cy="52"/>
                <a:chOff x="2199" y="3091"/>
                <a:chExt cx="432" cy="140"/>
              </a:xfrm>
            </p:grpSpPr>
            <p:sp>
              <p:nvSpPr>
                <p:cNvPr id="119100" name="Freeform 31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101" name="Freeform 31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786" name="Group 318"/>
              <p:cNvGrpSpPr>
                <a:grpSpLocks/>
              </p:cNvGrpSpPr>
              <p:nvPr/>
            </p:nvGrpSpPr>
            <p:grpSpPr bwMode="auto">
              <a:xfrm>
                <a:off x="3519" y="3147"/>
                <a:ext cx="104" cy="52"/>
                <a:chOff x="2199" y="3091"/>
                <a:chExt cx="432" cy="140"/>
              </a:xfrm>
            </p:grpSpPr>
            <p:sp>
              <p:nvSpPr>
                <p:cNvPr id="119103" name="Freeform 31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104" name="Freeform 32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787" name="Group 321"/>
              <p:cNvGrpSpPr>
                <a:grpSpLocks/>
              </p:cNvGrpSpPr>
              <p:nvPr/>
            </p:nvGrpSpPr>
            <p:grpSpPr bwMode="auto">
              <a:xfrm>
                <a:off x="1055" y="2784"/>
                <a:ext cx="1021" cy="296"/>
                <a:chOff x="3353" y="4024"/>
                <a:chExt cx="1021" cy="296"/>
              </a:xfrm>
            </p:grpSpPr>
            <p:grpSp>
              <p:nvGrpSpPr>
                <p:cNvPr id="118790" name="Group 322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8793" name="Group 323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8796" name="Group 3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09" name="Freeform 3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10" name="Freeform 3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799" name="Group 327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12" name="Freeform 3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13" name="Freeform 3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00" name="Group 330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15" name="Freeform 3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16" name="Freeform 3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8801" name="Group 333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8802" name="Group 3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19" name="Freeform 3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20" name="Freeform 3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05" name="Group 337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22" name="Freeform 3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23" name="Freeform 3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08" name="Group 340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25" name="Freeform 3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26" name="Freeform 3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18811" name="Group 343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8812" name="Group 344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8815" name="Group 3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30" name="Freeform 3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31" name="Freeform 3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18" name="Group 348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33" name="Freeform 3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34" name="Freeform 3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21" name="Group 351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36" name="Freeform 3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37" name="Freeform 3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8822" name="Group 354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8823" name="Group 3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40" name="Freeform 3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41" name="Freeform 35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26" name="Group 358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43" name="Freeform 3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44" name="Freeform 36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29" name="Group 361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46" name="Freeform 3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47" name="Freeform 3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118832" name="Group 364"/>
              <p:cNvGrpSpPr>
                <a:grpSpLocks/>
              </p:cNvGrpSpPr>
              <p:nvPr/>
            </p:nvGrpSpPr>
            <p:grpSpPr bwMode="auto">
              <a:xfrm>
                <a:off x="1983" y="2859"/>
                <a:ext cx="432" cy="140"/>
                <a:chOff x="2199" y="3091"/>
                <a:chExt cx="432" cy="140"/>
              </a:xfrm>
            </p:grpSpPr>
            <p:sp>
              <p:nvSpPr>
                <p:cNvPr id="119149" name="Freeform 36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150" name="Freeform 36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833" name="Group 367"/>
              <p:cNvGrpSpPr>
                <a:grpSpLocks/>
              </p:cNvGrpSpPr>
              <p:nvPr/>
            </p:nvGrpSpPr>
            <p:grpSpPr bwMode="auto">
              <a:xfrm>
                <a:off x="4031" y="3139"/>
                <a:ext cx="104" cy="52"/>
                <a:chOff x="2199" y="3091"/>
                <a:chExt cx="432" cy="140"/>
              </a:xfrm>
            </p:grpSpPr>
            <p:sp>
              <p:nvSpPr>
                <p:cNvPr id="119152" name="Freeform 36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153" name="Freeform 36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836" name="Group 370"/>
              <p:cNvGrpSpPr>
                <a:grpSpLocks/>
              </p:cNvGrpSpPr>
              <p:nvPr/>
            </p:nvGrpSpPr>
            <p:grpSpPr bwMode="auto">
              <a:xfrm>
                <a:off x="4519" y="3051"/>
                <a:ext cx="104" cy="52"/>
                <a:chOff x="2199" y="3091"/>
                <a:chExt cx="432" cy="140"/>
              </a:xfrm>
            </p:grpSpPr>
            <p:sp>
              <p:nvSpPr>
                <p:cNvPr id="119155" name="Freeform 37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156" name="Freeform 37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839" name="Group 373"/>
              <p:cNvGrpSpPr>
                <a:grpSpLocks/>
              </p:cNvGrpSpPr>
              <p:nvPr/>
            </p:nvGrpSpPr>
            <p:grpSpPr bwMode="auto">
              <a:xfrm>
                <a:off x="4935" y="3003"/>
                <a:ext cx="104" cy="52"/>
                <a:chOff x="2199" y="3091"/>
                <a:chExt cx="432" cy="140"/>
              </a:xfrm>
            </p:grpSpPr>
            <p:sp>
              <p:nvSpPr>
                <p:cNvPr id="119158" name="Freeform 37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159" name="Freeform 37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842" name="Group 376"/>
              <p:cNvGrpSpPr>
                <a:grpSpLocks/>
              </p:cNvGrpSpPr>
              <p:nvPr/>
            </p:nvGrpSpPr>
            <p:grpSpPr bwMode="auto">
              <a:xfrm>
                <a:off x="960" y="3072"/>
                <a:ext cx="432" cy="140"/>
                <a:chOff x="2199" y="3091"/>
                <a:chExt cx="432" cy="140"/>
              </a:xfrm>
            </p:grpSpPr>
            <p:sp>
              <p:nvSpPr>
                <p:cNvPr id="119161" name="Freeform 37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162" name="Freeform 37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843" name="Group 379"/>
              <p:cNvGrpSpPr>
                <a:grpSpLocks/>
              </p:cNvGrpSpPr>
              <p:nvPr/>
            </p:nvGrpSpPr>
            <p:grpSpPr bwMode="auto">
              <a:xfrm>
                <a:off x="3456" y="3312"/>
                <a:ext cx="1021" cy="296"/>
                <a:chOff x="3353" y="4024"/>
                <a:chExt cx="1021" cy="296"/>
              </a:xfrm>
            </p:grpSpPr>
            <p:grpSp>
              <p:nvGrpSpPr>
                <p:cNvPr id="118844" name="Group 380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8845" name="Group 381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8848" name="Group 3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67" name="Freeform 3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68" name="Freeform 3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51" name="Group 385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70" name="Freeform 3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71" name="Freeform 3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54" name="Group 388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73" name="Freeform 3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74" name="Freeform 3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8855" name="Group 391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8858" name="Group 3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77" name="Freeform 3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78" name="Freeform 3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61" name="Group 395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80" name="Freeform 3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81" name="Freeform 3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64" name="Group 398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83" name="Freeform 3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84" name="Freeform 4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18865" name="Group 401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8866" name="Group 402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8869" name="Group 4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88" name="Freeform 40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89" name="Freeform 4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72" name="Group 406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91" name="Freeform 4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92" name="Freeform 4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75" name="Group 409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94" name="Freeform 4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95" name="Freeform 4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8876" name="Group 412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8879" name="Group 4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198" name="Freeform 4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199" name="Freeform 4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82" name="Group 416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201" name="Freeform 4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202" name="Freeform 4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885" name="Group 419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204" name="Freeform 4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205" name="Freeform 4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118888" name="Group 422"/>
              <p:cNvGrpSpPr>
                <a:grpSpLocks/>
              </p:cNvGrpSpPr>
              <p:nvPr/>
            </p:nvGrpSpPr>
            <p:grpSpPr bwMode="auto">
              <a:xfrm>
                <a:off x="2839" y="3211"/>
                <a:ext cx="432" cy="140"/>
                <a:chOff x="2199" y="3091"/>
                <a:chExt cx="432" cy="140"/>
              </a:xfrm>
            </p:grpSpPr>
            <p:sp>
              <p:nvSpPr>
                <p:cNvPr id="119207" name="Freeform 42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08" name="Freeform 42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891" name="Group 425"/>
              <p:cNvGrpSpPr>
                <a:grpSpLocks/>
              </p:cNvGrpSpPr>
              <p:nvPr/>
            </p:nvGrpSpPr>
            <p:grpSpPr bwMode="auto">
              <a:xfrm>
                <a:off x="2320" y="3216"/>
                <a:ext cx="119" cy="53"/>
                <a:chOff x="2199" y="3091"/>
                <a:chExt cx="432" cy="140"/>
              </a:xfrm>
            </p:grpSpPr>
            <p:sp>
              <p:nvSpPr>
                <p:cNvPr id="119210" name="Freeform 42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11" name="Freeform 42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894" name="Group 428"/>
              <p:cNvGrpSpPr>
                <a:grpSpLocks/>
              </p:cNvGrpSpPr>
              <p:nvPr/>
            </p:nvGrpSpPr>
            <p:grpSpPr bwMode="auto">
              <a:xfrm>
                <a:off x="2176" y="3248"/>
                <a:ext cx="119" cy="53"/>
                <a:chOff x="2199" y="3091"/>
                <a:chExt cx="432" cy="140"/>
              </a:xfrm>
            </p:grpSpPr>
            <p:sp>
              <p:nvSpPr>
                <p:cNvPr id="119213" name="Freeform 42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14" name="Freeform 43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895" name="Group 431"/>
              <p:cNvGrpSpPr>
                <a:grpSpLocks/>
              </p:cNvGrpSpPr>
              <p:nvPr/>
            </p:nvGrpSpPr>
            <p:grpSpPr bwMode="auto">
              <a:xfrm>
                <a:off x="1608" y="3248"/>
                <a:ext cx="104" cy="52"/>
                <a:chOff x="2199" y="3091"/>
                <a:chExt cx="432" cy="140"/>
              </a:xfrm>
            </p:grpSpPr>
            <p:sp>
              <p:nvSpPr>
                <p:cNvPr id="119216" name="Freeform 43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17" name="Freeform 43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898" name="Group 434"/>
              <p:cNvGrpSpPr>
                <a:grpSpLocks/>
              </p:cNvGrpSpPr>
              <p:nvPr/>
            </p:nvGrpSpPr>
            <p:grpSpPr bwMode="auto">
              <a:xfrm>
                <a:off x="1608" y="3184"/>
                <a:ext cx="104" cy="52"/>
                <a:chOff x="2199" y="3091"/>
                <a:chExt cx="432" cy="140"/>
              </a:xfrm>
            </p:grpSpPr>
            <p:sp>
              <p:nvSpPr>
                <p:cNvPr id="119219" name="Freeform 43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20" name="Freeform 43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01" name="Group 437"/>
              <p:cNvGrpSpPr>
                <a:grpSpLocks/>
              </p:cNvGrpSpPr>
              <p:nvPr/>
            </p:nvGrpSpPr>
            <p:grpSpPr bwMode="auto">
              <a:xfrm>
                <a:off x="1656" y="3144"/>
                <a:ext cx="104" cy="52"/>
                <a:chOff x="2199" y="3091"/>
                <a:chExt cx="432" cy="140"/>
              </a:xfrm>
            </p:grpSpPr>
            <p:sp>
              <p:nvSpPr>
                <p:cNvPr id="119222" name="Freeform 43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23" name="Freeform 43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04" name="Group 440"/>
              <p:cNvGrpSpPr>
                <a:grpSpLocks/>
              </p:cNvGrpSpPr>
              <p:nvPr/>
            </p:nvGrpSpPr>
            <p:grpSpPr bwMode="auto">
              <a:xfrm>
                <a:off x="2160" y="3144"/>
                <a:ext cx="119" cy="53"/>
                <a:chOff x="2199" y="3091"/>
                <a:chExt cx="432" cy="140"/>
              </a:xfrm>
            </p:grpSpPr>
            <p:sp>
              <p:nvSpPr>
                <p:cNvPr id="119225" name="Freeform 44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26" name="Freeform 44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07" name="Group 443"/>
              <p:cNvGrpSpPr>
                <a:grpSpLocks/>
              </p:cNvGrpSpPr>
              <p:nvPr/>
            </p:nvGrpSpPr>
            <p:grpSpPr bwMode="auto">
              <a:xfrm>
                <a:off x="2208" y="3120"/>
                <a:ext cx="119" cy="53"/>
                <a:chOff x="2199" y="3091"/>
                <a:chExt cx="432" cy="140"/>
              </a:xfrm>
            </p:grpSpPr>
            <p:sp>
              <p:nvSpPr>
                <p:cNvPr id="119228" name="Freeform 44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29" name="Freeform 44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10" name="Group 446"/>
              <p:cNvGrpSpPr>
                <a:grpSpLocks/>
              </p:cNvGrpSpPr>
              <p:nvPr/>
            </p:nvGrpSpPr>
            <p:grpSpPr bwMode="auto">
              <a:xfrm>
                <a:off x="2336" y="3072"/>
                <a:ext cx="119" cy="53"/>
                <a:chOff x="2199" y="3091"/>
                <a:chExt cx="432" cy="140"/>
              </a:xfrm>
            </p:grpSpPr>
            <p:sp>
              <p:nvSpPr>
                <p:cNvPr id="119231" name="Freeform 44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32" name="Freeform 44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13" name="Group 449"/>
              <p:cNvGrpSpPr>
                <a:grpSpLocks/>
              </p:cNvGrpSpPr>
              <p:nvPr/>
            </p:nvGrpSpPr>
            <p:grpSpPr bwMode="auto">
              <a:xfrm>
                <a:off x="5511" y="3059"/>
                <a:ext cx="104" cy="52"/>
                <a:chOff x="2199" y="3091"/>
                <a:chExt cx="432" cy="140"/>
              </a:xfrm>
            </p:grpSpPr>
            <p:sp>
              <p:nvSpPr>
                <p:cNvPr id="119234" name="Freeform 45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35" name="Freeform 45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16" name="Group 452"/>
              <p:cNvGrpSpPr>
                <a:grpSpLocks/>
              </p:cNvGrpSpPr>
              <p:nvPr/>
            </p:nvGrpSpPr>
            <p:grpSpPr bwMode="auto">
              <a:xfrm>
                <a:off x="5367" y="3091"/>
                <a:ext cx="104" cy="52"/>
                <a:chOff x="2199" y="3091"/>
                <a:chExt cx="432" cy="140"/>
              </a:xfrm>
            </p:grpSpPr>
            <p:sp>
              <p:nvSpPr>
                <p:cNvPr id="119237" name="Freeform 45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38" name="Freeform 45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19" name="Group 455"/>
              <p:cNvGrpSpPr>
                <a:grpSpLocks/>
              </p:cNvGrpSpPr>
              <p:nvPr/>
            </p:nvGrpSpPr>
            <p:grpSpPr bwMode="auto">
              <a:xfrm>
                <a:off x="5263" y="3107"/>
                <a:ext cx="104" cy="52"/>
                <a:chOff x="2199" y="3091"/>
                <a:chExt cx="432" cy="140"/>
              </a:xfrm>
            </p:grpSpPr>
            <p:sp>
              <p:nvSpPr>
                <p:cNvPr id="119240" name="Freeform 45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41" name="Freeform 45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22" name="Group 458"/>
              <p:cNvGrpSpPr>
                <a:grpSpLocks/>
              </p:cNvGrpSpPr>
              <p:nvPr/>
            </p:nvGrpSpPr>
            <p:grpSpPr bwMode="auto">
              <a:xfrm>
                <a:off x="5263" y="3043"/>
                <a:ext cx="104" cy="52"/>
                <a:chOff x="2199" y="3091"/>
                <a:chExt cx="432" cy="140"/>
              </a:xfrm>
            </p:grpSpPr>
            <p:sp>
              <p:nvSpPr>
                <p:cNvPr id="119243" name="Freeform 45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44" name="Freeform 46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25" name="Group 461"/>
              <p:cNvGrpSpPr>
                <a:grpSpLocks/>
              </p:cNvGrpSpPr>
              <p:nvPr/>
            </p:nvGrpSpPr>
            <p:grpSpPr bwMode="auto">
              <a:xfrm>
                <a:off x="5311" y="3003"/>
                <a:ext cx="104" cy="52"/>
                <a:chOff x="2199" y="3091"/>
                <a:chExt cx="432" cy="140"/>
              </a:xfrm>
            </p:grpSpPr>
            <p:sp>
              <p:nvSpPr>
                <p:cNvPr id="119246" name="Freeform 46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47" name="Freeform 46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28" name="Group 464"/>
              <p:cNvGrpSpPr>
                <a:grpSpLocks/>
              </p:cNvGrpSpPr>
              <p:nvPr/>
            </p:nvGrpSpPr>
            <p:grpSpPr bwMode="auto">
              <a:xfrm>
                <a:off x="5351" y="2987"/>
                <a:ext cx="104" cy="52"/>
                <a:chOff x="2199" y="3091"/>
                <a:chExt cx="432" cy="140"/>
              </a:xfrm>
            </p:grpSpPr>
            <p:sp>
              <p:nvSpPr>
                <p:cNvPr id="119249" name="Freeform 46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50" name="Freeform 46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31" name="Group 467"/>
              <p:cNvGrpSpPr>
                <a:grpSpLocks/>
              </p:cNvGrpSpPr>
              <p:nvPr/>
            </p:nvGrpSpPr>
            <p:grpSpPr bwMode="auto">
              <a:xfrm>
                <a:off x="5399" y="2963"/>
                <a:ext cx="104" cy="52"/>
                <a:chOff x="2199" y="3091"/>
                <a:chExt cx="432" cy="140"/>
              </a:xfrm>
            </p:grpSpPr>
            <p:sp>
              <p:nvSpPr>
                <p:cNvPr id="119252" name="Freeform 46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53" name="Freeform 46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34" name="Group 470"/>
              <p:cNvGrpSpPr>
                <a:grpSpLocks/>
              </p:cNvGrpSpPr>
              <p:nvPr/>
            </p:nvGrpSpPr>
            <p:grpSpPr bwMode="auto">
              <a:xfrm>
                <a:off x="5527" y="2915"/>
                <a:ext cx="104" cy="52"/>
                <a:chOff x="2199" y="3091"/>
                <a:chExt cx="432" cy="140"/>
              </a:xfrm>
            </p:grpSpPr>
            <p:sp>
              <p:nvSpPr>
                <p:cNvPr id="119255" name="Freeform 47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56" name="Freeform 47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37" name="Group 473"/>
              <p:cNvGrpSpPr>
                <a:grpSpLocks/>
              </p:cNvGrpSpPr>
              <p:nvPr/>
            </p:nvGrpSpPr>
            <p:grpSpPr bwMode="auto">
              <a:xfrm>
                <a:off x="239" y="3075"/>
                <a:ext cx="104" cy="52"/>
                <a:chOff x="2199" y="3091"/>
                <a:chExt cx="432" cy="140"/>
              </a:xfrm>
            </p:grpSpPr>
            <p:sp>
              <p:nvSpPr>
                <p:cNvPr id="119258" name="Freeform 47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59" name="Freeform 47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40" name="Group 476"/>
              <p:cNvGrpSpPr>
                <a:grpSpLocks/>
              </p:cNvGrpSpPr>
              <p:nvPr/>
            </p:nvGrpSpPr>
            <p:grpSpPr bwMode="auto">
              <a:xfrm>
                <a:off x="95" y="3107"/>
                <a:ext cx="104" cy="52"/>
                <a:chOff x="2199" y="3091"/>
                <a:chExt cx="432" cy="140"/>
              </a:xfrm>
            </p:grpSpPr>
            <p:sp>
              <p:nvSpPr>
                <p:cNvPr id="119261" name="Freeform 47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62" name="Freeform 47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43" name="Group 479"/>
              <p:cNvGrpSpPr>
                <a:grpSpLocks/>
              </p:cNvGrpSpPr>
              <p:nvPr/>
            </p:nvGrpSpPr>
            <p:grpSpPr bwMode="auto">
              <a:xfrm>
                <a:off x="79" y="3003"/>
                <a:ext cx="104" cy="52"/>
                <a:chOff x="2199" y="3091"/>
                <a:chExt cx="432" cy="140"/>
              </a:xfrm>
            </p:grpSpPr>
            <p:sp>
              <p:nvSpPr>
                <p:cNvPr id="119264" name="Freeform 48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65" name="Freeform 48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46" name="Group 482"/>
              <p:cNvGrpSpPr>
                <a:grpSpLocks/>
              </p:cNvGrpSpPr>
              <p:nvPr/>
            </p:nvGrpSpPr>
            <p:grpSpPr bwMode="auto">
              <a:xfrm>
                <a:off x="127" y="2979"/>
                <a:ext cx="104" cy="52"/>
                <a:chOff x="2199" y="3091"/>
                <a:chExt cx="432" cy="140"/>
              </a:xfrm>
            </p:grpSpPr>
            <p:sp>
              <p:nvSpPr>
                <p:cNvPr id="119267" name="Freeform 48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68" name="Freeform 48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49" name="Group 485"/>
              <p:cNvGrpSpPr>
                <a:grpSpLocks/>
              </p:cNvGrpSpPr>
              <p:nvPr/>
            </p:nvGrpSpPr>
            <p:grpSpPr bwMode="auto">
              <a:xfrm>
                <a:off x="255" y="2931"/>
                <a:ext cx="104" cy="52"/>
                <a:chOff x="2199" y="3091"/>
                <a:chExt cx="432" cy="140"/>
              </a:xfrm>
            </p:grpSpPr>
            <p:sp>
              <p:nvSpPr>
                <p:cNvPr id="119270" name="Freeform 486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71" name="Freeform 487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52" name="Group 488"/>
              <p:cNvGrpSpPr>
                <a:grpSpLocks/>
              </p:cNvGrpSpPr>
              <p:nvPr/>
            </p:nvGrpSpPr>
            <p:grpSpPr bwMode="auto">
              <a:xfrm>
                <a:off x="847" y="3067"/>
                <a:ext cx="104" cy="52"/>
                <a:chOff x="2199" y="3091"/>
                <a:chExt cx="432" cy="140"/>
              </a:xfrm>
            </p:grpSpPr>
            <p:sp>
              <p:nvSpPr>
                <p:cNvPr id="119273" name="Freeform 489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74" name="Freeform 490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55" name="Group 491"/>
              <p:cNvGrpSpPr>
                <a:grpSpLocks/>
              </p:cNvGrpSpPr>
              <p:nvPr/>
            </p:nvGrpSpPr>
            <p:grpSpPr bwMode="auto">
              <a:xfrm>
                <a:off x="703" y="3099"/>
                <a:ext cx="104" cy="52"/>
                <a:chOff x="2199" y="3091"/>
                <a:chExt cx="432" cy="140"/>
              </a:xfrm>
            </p:grpSpPr>
            <p:sp>
              <p:nvSpPr>
                <p:cNvPr id="119276" name="Freeform 492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77" name="Freeform 493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58" name="Group 494"/>
              <p:cNvGrpSpPr>
                <a:grpSpLocks/>
              </p:cNvGrpSpPr>
              <p:nvPr/>
            </p:nvGrpSpPr>
            <p:grpSpPr bwMode="auto">
              <a:xfrm>
                <a:off x="599" y="3115"/>
                <a:ext cx="104" cy="52"/>
                <a:chOff x="2199" y="3091"/>
                <a:chExt cx="432" cy="140"/>
              </a:xfrm>
            </p:grpSpPr>
            <p:sp>
              <p:nvSpPr>
                <p:cNvPr id="119279" name="Freeform 495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80" name="Freeform 496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61" name="Group 497"/>
              <p:cNvGrpSpPr>
                <a:grpSpLocks/>
              </p:cNvGrpSpPr>
              <p:nvPr/>
            </p:nvGrpSpPr>
            <p:grpSpPr bwMode="auto">
              <a:xfrm>
                <a:off x="599" y="3051"/>
                <a:ext cx="104" cy="52"/>
                <a:chOff x="2199" y="3091"/>
                <a:chExt cx="432" cy="140"/>
              </a:xfrm>
            </p:grpSpPr>
            <p:sp>
              <p:nvSpPr>
                <p:cNvPr id="119282" name="Freeform 498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83" name="Freeform 499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64" name="Group 500"/>
              <p:cNvGrpSpPr>
                <a:grpSpLocks/>
              </p:cNvGrpSpPr>
              <p:nvPr/>
            </p:nvGrpSpPr>
            <p:grpSpPr bwMode="auto">
              <a:xfrm>
                <a:off x="647" y="3011"/>
                <a:ext cx="104" cy="52"/>
                <a:chOff x="2199" y="3091"/>
                <a:chExt cx="432" cy="140"/>
              </a:xfrm>
            </p:grpSpPr>
            <p:sp>
              <p:nvSpPr>
                <p:cNvPr id="119285" name="Freeform 501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86" name="Freeform 502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67" name="Group 503"/>
              <p:cNvGrpSpPr>
                <a:grpSpLocks/>
              </p:cNvGrpSpPr>
              <p:nvPr/>
            </p:nvGrpSpPr>
            <p:grpSpPr bwMode="auto">
              <a:xfrm>
                <a:off x="687" y="2995"/>
                <a:ext cx="104" cy="52"/>
                <a:chOff x="2199" y="3091"/>
                <a:chExt cx="432" cy="140"/>
              </a:xfrm>
            </p:grpSpPr>
            <p:sp>
              <p:nvSpPr>
                <p:cNvPr id="119288" name="Freeform 504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89" name="Freeform 505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70" name="Group 506"/>
              <p:cNvGrpSpPr>
                <a:grpSpLocks/>
              </p:cNvGrpSpPr>
              <p:nvPr/>
            </p:nvGrpSpPr>
            <p:grpSpPr bwMode="auto">
              <a:xfrm>
                <a:off x="735" y="2971"/>
                <a:ext cx="104" cy="52"/>
                <a:chOff x="2199" y="3091"/>
                <a:chExt cx="432" cy="140"/>
              </a:xfrm>
            </p:grpSpPr>
            <p:sp>
              <p:nvSpPr>
                <p:cNvPr id="119291" name="Freeform 507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92" name="Freeform 508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73" name="Group 509"/>
              <p:cNvGrpSpPr>
                <a:grpSpLocks/>
              </p:cNvGrpSpPr>
              <p:nvPr/>
            </p:nvGrpSpPr>
            <p:grpSpPr bwMode="auto">
              <a:xfrm>
                <a:off x="863" y="2923"/>
                <a:ext cx="104" cy="52"/>
                <a:chOff x="2199" y="3091"/>
                <a:chExt cx="432" cy="140"/>
              </a:xfrm>
            </p:grpSpPr>
            <p:sp>
              <p:nvSpPr>
                <p:cNvPr id="119294" name="Freeform 510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95" name="Freeform 511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76" name="Group 512"/>
              <p:cNvGrpSpPr>
                <a:grpSpLocks/>
              </p:cNvGrpSpPr>
              <p:nvPr/>
            </p:nvGrpSpPr>
            <p:grpSpPr bwMode="auto">
              <a:xfrm>
                <a:off x="807" y="2947"/>
                <a:ext cx="432" cy="140"/>
                <a:chOff x="2199" y="3091"/>
                <a:chExt cx="432" cy="140"/>
              </a:xfrm>
            </p:grpSpPr>
            <p:sp>
              <p:nvSpPr>
                <p:cNvPr id="119297" name="Freeform 513"/>
                <p:cNvSpPr>
                  <a:spLocks/>
                </p:cNvSpPr>
                <p:nvPr/>
              </p:nvSpPr>
              <p:spPr bwMode="auto">
                <a:xfrm>
                  <a:off x="2199" y="3091"/>
                  <a:ext cx="204" cy="140"/>
                </a:xfrm>
                <a:custGeom>
                  <a:avLst/>
                  <a:gdLst/>
                  <a:ahLst/>
                  <a:cxnLst>
                    <a:cxn ang="0">
                      <a:pos x="17" y="157"/>
                    </a:cxn>
                    <a:cxn ang="0">
                      <a:pos x="225" y="13"/>
                    </a:cxn>
                    <a:cxn ang="0">
                      <a:pos x="353" y="77"/>
                    </a:cxn>
                    <a:cxn ang="0">
                      <a:pos x="241" y="117"/>
                    </a:cxn>
                    <a:cxn ang="0">
                      <a:pos x="121" y="221"/>
                    </a:cxn>
                    <a:cxn ang="0">
                      <a:pos x="17" y="157"/>
                    </a:cxn>
                  </a:cxnLst>
                  <a:rect l="0" t="0" r="r" b="b"/>
                  <a:pathLst>
                    <a:path w="356" h="228">
                      <a:moveTo>
                        <a:pt x="17" y="157"/>
                      </a:moveTo>
                      <a:cubicBezTo>
                        <a:pt x="34" y="122"/>
                        <a:pt x="169" y="26"/>
                        <a:pt x="225" y="13"/>
                      </a:cubicBezTo>
                      <a:cubicBezTo>
                        <a:pt x="281" y="0"/>
                        <a:pt x="350" y="60"/>
                        <a:pt x="353" y="77"/>
                      </a:cubicBezTo>
                      <a:cubicBezTo>
                        <a:pt x="356" y="94"/>
                        <a:pt x="280" y="93"/>
                        <a:pt x="241" y="117"/>
                      </a:cubicBezTo>
                      <a:cubicBezTo>
                        <a:pt x="202" y="141"/>
                        <a:pt x="154" y="214"/>
                        <a:pt x="121" y="221"/>
                      </a:cubicBezTo>
                      <a:cubicBezTo>
                        <a:pt x="88" y="228"/>
                        <a:pt x="0" y="192"/>
                        <a:pt x="17" y="157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9298" name="Freeform 514"/>
                <p:cNvSpPr>
                  <a:spLocks/>
                </p:cNvSpPr>
                <p:nvPr/>
              </p:nvSpPr>
              <p:spPr bwMode="auto">
                <a:xfrm>
                  <a:off x="2420" y="3092"/>
                  <a:ext cx="211" cy="119"/>
                </a:xfrm>
                <a:custGeom>
                  <a:avLst/>
                  <a:gdLst/>
                  <a:ahLst/>
                  <a:cxnLst>
                    <a:cxn ang="0">
                      <a:pos x="67" y="19"/>
                    </a:cxn>
                    <a:cxn ang="0">
                      <a:pos x="19" y="139"/>
                    </a:cxn>
                    <a:cxn ang="0">
                      <a:pos x="179" y="131"/>
                    </a:cxn>
                    <a:cxn ang="0">
                      <a:pos x="315" y="131"/>
                    </a:cxn>
                    <a:cxn ang="0">
                      <a:pos x="267" y="51"/>
                    </a:cxn>
                    <a:cxn ang="0">
                      <a:pos x="203" y="27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330" h="158">
                      <a:moveTo>
                        <a:pt x="67" y="19"/>
                      </a:moveTo>
                      <a:cubicBezTo>
                        <a:pt x="36" y="38"/>
                        <a:pt x="0" y="120"/>
                        <a:pt x="19" y="139"/>
                      </a:cubicBezTo>
                      <a:cubicBezTo>
                        <a:pt x="38" y="158"/>
                        <a:pt x="130" y="132"/>
                        <a:pt x="179" y="131"/>
                      </a:cubicBezTo>
                      <a:cubicBezTo>
                        <a:pt x="228" y="130"/>
                        <a:pt x="300" y="144"/>
                        <a:pt x="315" y="131"/>
                      </a:cubicBezTo>
                      <a:cubicBezTo>
                        <a:pt x="330" y="118"/>
                        <a:pt x="286" y="68"/>
                        <a:pt x="267" y="51"/>
                      </a:cubicBezTo>
                      <a:cubicBezTo>
                        <a:pt x="248" y="34"/>
                        <a:pt x="234" y="30"/>
                        <a:pt x="203" y="27"/>
                      </a:cubicBezTo>
                      <a:cubicBezTo>
                        <a:pt x="172" y="24"/>
                        <a:pt x="98" y="0"/>
                        <a:pt x="67" y="19"/>
                      </a:cubicBezTo>
                      <a:close/>
                    </a:path>
                  </a:pathLst>
                </a:custGeom>
                <a:solidFill>
                  <a:srgbClr val="777777"/>
                </a:solidFill>
                <a:ln w="3175" cap="flat" cmpd="sng">
                  <a:solidFill>
                    <a:srgbClr val="4D4D4D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8979" name="Group 515"/>
              <p:cNvGrpSpPr>
                <a:grpSpLocks/>
              </p:cNvGrpSpPr>
              <p:nvPr/>
            </p:nvGrpSpPr>
            <p:grpSpPr bwMode="auto">
              <a:xfrm>
                <a:off x="1248" y="3264"/>
                <a:ext cx="1021" cy="296"/>
                <a:chOff x="3353" y="4024"/>
                <a:chExt cx="1021" cy="296"/>
              </a:xfrm>
            </p:grpSpPr>
            <p:grpSp>
              <p:nvGrpSpPr>
                <p:cNvPr id="118982" name="Group 516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8985" name="Group 517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8988" name="Group 5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03" name="Freeform 5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04" name="Freeform 5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991" name="Group 521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06" name="Freeform 5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07" name="Freeform 5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8994" name="Group 524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09" name="Freeform 5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10" name="Freeform 5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8997" name="Group 527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9000" name="Group 5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13" name="Freeform 5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14" name="Freeform 5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03" name="Group 531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16" name="Freeform 5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17" name="Freeform 5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06" name="Group 534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19" name="Freeform 5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20" name="Freeform 5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19009" name="Group 537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9012" name="Group 538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9015" name="Group 5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24" name="Freeform 5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25" name="Freeform 5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18" name="Group 542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27" name="Freeform 5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28" name="Freeform 5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21" name="Group 545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30" name="Freeform 5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31" name="Freeform 5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9024" name="Group 548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9027" name="Group 5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34" name="Freeform 5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35" name="Freeform 5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30" name="Group 552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37" name="Freeform 5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38" name="Freeform 5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33" name="Group 555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40" name="Freeform 5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41" name="Freeform 55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  <p:grpSp>
            <p:nvGrpSpPr>
              <p:cNvPr id="119036" name="Group 558"/>
              <p:cNvGrpSpPr>
                <a:grpSpLocks/>
              </p:cNvGrpSpPr>
              <p:nvPr/>
            </p:nvGrpSpPr>
            <p:grpSpPr bwMode="auto">
              <a:xfrm>
                <a:off x="4055" y="2976"/>
                <a:ext cx="1021" cy="296"/>
                <a:chOff x="3353" y="4024"/>
                <a:chExt cx="1021" cy="296"/>
              </a:xfrm>
            </p:grpSpPr>
            <p:grpSp>
              <p:nvGrpSpPr>
                <p:cNvPr id="119039" name="Group 559"/>
                <p:cNvGrpSpPr>
                  <a:grpSpLocks/>
                </p:cNvGrpSpPr>
                <p:nvPr/>
              </p:nvGrpSpPr>
              <p:grpSpPr bwMode="auto">
                <a:xfrm rot="464866">
                  <a:off x="3353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9042" name="Group 560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9045" name="Group 5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46" name="Freeform 5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47" name="Freeform 5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48" name="Group 564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49" name="Freeform 5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50" name="Freeform 5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51" name="Group 567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52" name="Freeform 5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53" name="Freeform 5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9054" name="Group 570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9057" name="Group 5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56" name="Freeform 5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57" name="Freeform 5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60" name="Group 574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59" name="Freeform 57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60" name="Freeform 5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63" name="Group 577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62" name="Freeform 5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63" name="Freeform 5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grpSp>
              <p:nvGrpSpPr>
                <p:cNvPr id="119066" name="Group 580"/>
                <p:cNvGrpSpPr>
                  <a:grpSpLocks/>
                </p:cNvGrpSpPr>
                <p:nvPr/>
              </p:nvGrpSpPr>
              <p:grpSpPr bwMode="auto">
                <a:xfrm rot="21135134" flipH="1">
                  <a:off x="3830" y="4024"/>
                  <a:ext cx="544" cy="296"/>
                  <a:chOff x="4649" y="2704"/>
                  <a:chExt cx="544" cy="296"/>
                </a:xfrm>
              </p:grpSpPr>
              <p:grpSp>
                <p:nvGrpSpPr>
                  <p:cNvPr id="119069" name="Group 581"/>
                  <p:cNvGrpSpPr>
                    <a:grpSpLocks/>
                  </p:cNvGrpSpPr>
                  <p:nvPr/>
                </p:nvGrpSpPr>
                <p:grpSpPr bwMode="auto">
                  <a:xfrm rot="20634609" flipH="1">
                    <a:off x="4649" y="2795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9072" name="Group 5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67" name="Freeform 5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68" name="Freeform 5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75" name="Group 585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70" name="Freeform 5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71" name="Freeform 5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78" name="Group 588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73" name="Freeform 5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74" name="Freeform 5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19081" name="Group 591"/>
                  <p:cNvGrpSpPr>
                    <a:grpSpLocks/>
                  </p:cNvGrpSpPr>
                  <p:nvPr/>
                </p:nvGrpSpPr>
                <p:grpSpPr bwMode="auto">
                  <a:xfrm rot="-519260">
                    <a:off x="4921" y="2704"/>
                    <a:ext cx="272" cy="205"/>
                    <a:chOff x="4694" y="3475"/>
                    <a:chExt cx="363" cy="432"/>
                  </a:xfrm>
                </p:grpSpPr>
                <p:grpSp>
                  <p:nvGrpSpPr>
                    <p:cNvPr id="119084" name="Group 5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94" y="3475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77" name="Freeform 5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78" name="Freeform 5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87" name="Group 595"/>
                    <p:cNvGrpSpPr>
                      <a:grpSpLocks/>
                    </p:cNvGrpSpPr>
                    <p:nvPr/>
                  </p:nvGrpSpPr>
                  <p:grpSpPr bwMode="auto">
                    <a:xfrm rot="451181">
                      <a:off x="4785" y="3521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80" name="Freeform 5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81" name="Freeform 5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19090" name="Group 598"/>
                    <p:cNvGrpSpPr>
                      <a:grpSpLocks/>
                    </p:cNvGrpSpPr>
                    <p:nvPr/>
                  </p:nvGrpSpPr>
                  <p:grpSpPr bwMode="auto">
                    <a:xfrm rot="1557406">
                      <a:off x="4921" y="3566"/>
                      <a:ext cx="136" cy="341"/>
                      <a:chOff x="4694" y="3475"/>
                      <a:chExt cx="136" cy="341"/>
                    </a:xfrm>
                  </p:grpSpPr>
                  <p:sp>
                    <p:nvSpPr>
                      <p:cNvPr id="119383" name="Freeform 5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94" y="3475"/>
                        <a:ext cx="136" cy="31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36" y="0"/>
                          </a:cxn>
                          <a:cxn ang="0">
                            <a:pos x="46" y="137"/>
                          </a:cxn>
                          <a:cxn ang="0">
                            <a:pos x="0" y="318"/>
                          </a:cxn>
                        </a:cxnLst>
                        <a:rect l="0" t="0" r="r" b="b"/>
                        <a:pathLst>
                          <a:path w="136" h="318">
                            <a:moveTo>
                              <a:pt x="136" y="0"/>
                            </a:moveTo>
                            <a:cubicBezTo>
                              <a:pt x="102" y="42"/>
                              <a:pt x="69" y="84"/>
                              <a:pt x="46" y="137"/>
                            </a:cubicBezTo>
                            <a:cubicBezTo>
                              <a:pt x="23" y="190"/>
                              <a:pt x="11" y="254"/>
                              <a:pt x="0" y="318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384" name="Freeform 60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36" y="3480"/>
                        <a:ext cx="88" cy="3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8" y="0"/>
                          </a:cxn>
                          <a:cxn ang="0">
                            <a:pos x="16" y="200"/>
                          </a:cxn>
                          <a:cxn ang="0">
                            <a:pos x="0" y="336"/>
                          </a:cxn>
                        </a:cxnLst>
                        <a:rect l="0" t="0" r="r" b="b"/>
                        <a:pathLst>
                          <a:path w="88" h="336">
                            <a:moveTo>
                              <a:pt x="88" y="0"/>
                            </a:moveTo>
                            <a:cubicBezTo>
                              <a:pt x="76" y="33"/>
                              <a:pt x="31" y="144"/>
                              <a:pt x="16" y="200"/>
                            </a:cubicBezTo>
                            <a:cubicBezTo>
                              <a:pt x="1" y="256"/>
                              <a:pt x="3" y="308"/>
                              <a:pt x="0" y="336"/>
                            </a:cubicBezTo>
                          </a:path>
                        </a:pathLst>
                      </a:custGeom>
                      <a:solidFill>
                        <a:srgbClr val="66FF66"/>
                      </a:solidFill>
                      <a:ln w="28575" cap="flat" cmpd="sng">
                        <a:solidFill>
                          <a:srgbClr val="33CC33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</p:grpSp>
        </p:grpSp>
      </p:grpSp>
      <p:sp>
        <p:nvSpPr>
          <p:cNvPr id="119385" name="Freeform 601"/>
          <p:cNvSpPr>
            <a:spLocks/>
          </p:cNvSpPr>
          <p:nvPr/>
        </p:nvSpPr>
        <p:spPr bwMode="auto">
          <a:xfrm>
            <a:off x="323850" y="2781300"/>
            <a:ext cx="8496300" cy="2338388"/>
          </a:xfrm>
          <a:custGeom>
            <a:avLst/>
            <a:gdLst/>
            <a:ahLst/>
            <a:cxnLst>
              <a:cxn ang="0">
                <a:pos x="0" y="705"/>
              </a:cxn>
              <a:cxn ang="0">
                <a:pos x="112" y="1473"/>
              </a:cxn>
              <a:cxn ang="0">
                <a:pos x="5344" y="768"/>
              </a:cxn>
              <a:cxn ang="0">
                <a:pos x="5248" y="0"/>
              </a:cxn>
            </a:cxnLst>
            <a:rect l="0" t="0" r="r" b="b"/>
            <a:pathLst>
              <a:path w="5344" h="1473">
                <a:moveTo>
                  <a:pt x="0" y="705"/>
                </a:moveTo>
                <a:lnTo>
                  <a:pt x="112" y="1473"/>
                </a:lnTo>
                <a:lnTo>
                  <a:pt x="5344" y="768"/>
                </a:lnTo>
                <a:lnTo>
                  <a:pt x="5248" y="0"/>
                </a:lnTo>
              </a:path>
            </a:pathLst>
          </a:custGeom>
          <a:noFill/>
          <a:ln w="57150" cap="flat" cmpd="sng">
            <a:solidFill>
              <a:srgbClr val="0033CC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386" name="Text Box 602"/>
          <p:cNvSpPr txBox="1">
            <a:spLocks noChangeArrowheads="1"/>
          </p:cNvSpPr>
          <p:nvPr/>
        </p:nvSpPr>
        <p:spPr bwMode="auto">
          <a:xfrm>
            <a:off x="152400" y="152400"/>
            <a:ext cx="8886825" cy="107721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Велосипедист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едет со скоростью 20км/ч.</a:t>
            </a:r>
          </a:p>
          <a:p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Какое расстояние он проедет за 4 ч? </a:t>
            </a:r>
          </a:p>
        </p:txBody>
      </p:sp>
      <p:grpSp>
        <p:nvGrpSpPr>
          <p:cNvPr id="119093" name="Group 603"/>
          <p:cNvGrpSpPr>
            <a:grpSpLocks/>
          </p:cNvGrpSpPr>
          <p:nvPr/>
        </p:nvGrpSpPr>
        <p:grpSpPr bwMode="auto">
          <a:xfrm>
            <a:off x="323850" y="1989138"/>
            <a:ext cx="2451100" cy="922337"/>
            <a:chOff x="144" y="2395"/>
            <a:chExt cx="1544" cy="581"/>
          </a:xfrm>
        </p:grpSpPr>
        <p:sp>
          <p:nvSpPr>
            <p:cNvPr id="119388" name="Freeform 604"/>
            <p:cNvSpPr>
              <a:spLocks/>
            </p:cNvSpPr>
            <p:nvPr/>
          </p:nvSpPr>
          <p:spPr bwMode="auto">
            <a:xfrm>
              <a:off x="144" y="2760"/>
              <a:ext cx="1544" cy="216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1544" y="0"/>
                </a:cxn>
              </a:cxnLst>
              <a:rect l="0" t="0" r="r" b="b"/>
              <a:pathLst>
                <a:path w="1544" h="216">
                  <a:moveTo>
                    <a:pt x="0" y="216"/>
                  </a:moveTo>
                  <a:lnTo>
                    <a:pt x="1544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9389" name="Rectangle 605"/>
            <p:cNvSpPr>
              <a:spLocks noChangeArrowheads="1"/>
            </p:cNvSpPr>
            <p:nvPr/>
          </p:nvSpPr>
          <p:spPr bwMode="auto">
            <a:xfrm rot="-415373">
              <a:off x="335" y="2395"/>
              <a:ext cx="11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600" b="1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pitchFamily="34" charset="0"/>
                </a:rPr>
                <a:t>20 км/ч</a:t>
              </a:r>
            </a:p>
          </p:txBody>
        </p:sp>
      </p:grpSp>
      <p:sp>
        <p:nvSpPr>
          <p:cNvPr id="119391" name="Line 607"/>
          <p:cNvSpPr>
            <a:spLocks noChangeShapeType="1"/>
          </p:cNvSpPr>
          <p:nvPr/>
        </p:nvSpPr>
        <p:spPr bwMode="auto">
          <a:xfrm>
            <a:off x="2362200" y="4648200"/>
            <a:ext cx="7620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392" name="Line 608"/>
          <p:cNvSpPr>
            <a:spLocks noChangeShapeType="1"/>
          </p:cNvSpPr>
          <p:nvPr/>
        </p:nvSpPr>
        <p:spPr bwMode="auto">
          <a:xfrm>
            <a:off x="4572000" y="4343400"/>
            <a:ext cx="7620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393" name="Line 609"/>
          <p:cNvSpPr>
            <a:spLocks noChangeShapeType="1"/>
          </p:cNvSpPr>
          <p:nvPr/>
        </p:nvSpPr>
        <p:spPr bwMode="auto">
          <a:xfrm>
            <a:off x="6629400" y="4038600"/>
            <a:ext cx="7620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394" name="Line 610"/>
          <p:cNvSpPr>
            <a:spLocks noChangeShapeType="1"/>
          </p:cNvSpPr>
          <p:nvPr/>
        </p:nvSpPr>
        <p:spPr bwMode="auto">
          <a:xfrm>
            <a:off x="8763000" y="3733800"/>
            <a:ext cx="7620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395" name="Freeform 611"/>
          <p:cNvSpPr>
            <a:spLocks/>
          </p:cNvSpPr>
          <p:nvPr/>
        </p:nvSpPr>
        <p:spPr bwMode="auto">
          <a:xfrm>
            <a:off x="539750" y="4005263"/>
            <a:ext cx="8208963" cy="1476375"/>
          </a:xfrm>
          <a:custGeom>
            <a:avLst/>
            <a:gdLst/>
            <a:ahLst/>
            <a:cxnLst>
              <a:cxn ang="0">
                <a:pos x="0" y="726"/>
              </a:cxn>
              <a:cxn ang="0">
                <a:pos x="1678" y="907"/>
              </a:cxn>
              <a:cxn ang="0">
                <a:pos x="4309" y="590"/>
              </a:cxn>
              <a:cxn ang="0">
                <a:pos x="5171" y="0"/>
              </a:cxn>
            </a:cxnLst>
            <a:rect l="0" t="0" r="r" b="b"/>
            <a:pathLst>
              <a:path w="5171" h="930">
                <a:moveTo>
                  <a:pt x="0" y="726"/>
                </a:moveTo>
                <a:cubicBezTo>
                  <a:pt x="480" y="828"/>
                  <a:pt x="960" y="930"/>
                  <a:pt x="1678" y="907"/>
                </a:cubicBezTo>
                <a:cubicBezTo>
                  <a:pt x="2396" y="884"/>
                  <a:pt x="3727" y="741"/>
                  <a:pt x="4309" y="590"/>
                </a:cubicBezTo>
                <a:cubicBezTo>
                  <a:pt x="4891" y="439"/>
                  <a:pt x="5027" y="98"/>
                  <a:pt x="5171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396" name="Text Box 612"/>
          <p:cNvSpPr txBox="1">
            <a:spLocks noChangeArrowheads="1"/>
          </p:cNvSpPr>
          <p:nvPr/>
        </p:nvSpPr>
        <p:spPr bwMode="auto">
          <a:xfrm rot="-598895">
            <a:off x="4787900" y="5589588"/>
            <a:ext cx="12239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5400" b="1" i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ru-RU" sz="2800" b="1" i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км</a:t>
            </a:r>
          </a:p>
        </p:txBody>
      </p:sp>
      <p:sp>
        <p:nvSpPr>
          <p:cNvPr id="119397" name="Text Box 613"/>
          <p:cNvSpPr txBox="1">
            <a:spLocks noChangeArrowheads="1"/>
          </p:cNvSpPr>
          <p:nvPr/>
        </p:nvSpPr>
        <p:spPr bwMode="auto">
          <a:xfrm>
            <a:off x="2268538" y="5084763"/>
            <a:ext cx="614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1 ч</a:t>
            </a:r>
          </a:p>
        </p:txBody>
      </p:sp>
      <p:sp>
        <p:nvSpPr>
          <p:cNvPr id="119398" name="Text Box 614"/>
          <p:cNvSpPr txBox="1">
            <a:spLocks noChangeArrowheads="1"/>
          </p:cNvSpPr>
          <p:nvPr/>
        </p:nvSpPr>
        <p:spPr bwMode="auto">
          <a:xfrm>
            <a:off x="4427538" y="4797425"/>
            <a:ext cx="614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2 ч</a:t>
            </a:r>
          </a:p>
        </p:txBody>
      </p:sp>
      <p:sp>
        <p:nvSpPr>
          <p:cNvPr id="119399" name="Text Box 615"/>
          <p:cNvSpPr txBox="1">
            <a:spLocks noChangeArrowheads="1"/>
          </p:cNvSpPr>
          <p:nvPr/>
        </p:nvSpPr>
        <p:spPr bwMode="auto">
          <a:xfrm>
            <a:off x="6443663" y="4508500"/>
            <a:ext cx="614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3 ч</a:t>
            </a:r>
          </a:p>
        </p:txBody>
      </p:sp>
      <p:sp>
        <p:nvSpPr>
          <p:cNvPr id="119400" name="Text Box 616"/>
          <p:cNvSpPr txBox="1">
            <a:spLocks noChangeArrowheads="1"/>
          </p:cNvSpPr>
          <p:nvPr/>
        </p:nvSpPr>
        <p:spPr bwMode="auto">
          <a:xfrm>
            <a:off x="8101013" y="4149725"/>
            <a:ext cx="614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4 ч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41677" y="1253431"/>
            <a:ext cx="39084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х 4 = 80 (км)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Управляющая кнопка: далее 32">
            <a:hlinkClick r:id="rId3" action="ppaction://hlinksldjump" highlightClick="1"/>
          </p:cNvPr>
          <p:cNvSpPr/>
          <p:nvPr/>
        </p:nvSpPr>
        <p:spPr>
          <a:xfrm>
            <a:off x="8319294" y="6052727"/>
            <a:ext cx="479616" cy="5671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77103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1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1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395" grpId="0" animBg="1"/>
      <p:bldP spid="119396" grpId="0"/>
      <p:bldP spid="3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425</Words>
  <Application>Microsoft Office PowerPoint</Application>
  <PresentationFormat>Экран (4:3)</PresentationFormat>
  <Paragraphs>97</Paragraphs>
  <Slides>17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Содержание урока</vt:lpstr>
      <vt:lpstr>Презентация PowerPoint</vt:lpstr>
      <vt:lpstr>- Если вы хотите научиться плавать, то смело входите  в воду, а если хотите научиться решать задачи, то решайте их.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Укажите соответствующие скорости: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кабинет 17</cp:lastModifiedBy>
  <cp:revision>38</cp:revision>
  <dcterms:created xsi:type="dcterms:W3CDTF">2017-01-02T18:10:43Z</dcterms:created>
  <dcterms:modified xsi:type="dcterms:W3CDTF">2023-09-29T09:58:44Z</dcterms:modified>
</cp:coreProperties>
</file>