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FFFF"/>
    <a:srgbClr val="6600CC"/>
    <a:srgbClr val="9999FF"/>
    <a:srgbClr val="0000CC"/>
    <a:srgbClr val="FFFF99"/>
    <a:srgbClr val="FFFF00"/>
    <a:srgbClr val="FF66FF"/>
    <a:srgbClr val="80008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302405-F9BC-4AC3-950E-D87A18606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4AB863-82DF-43AD-997B-C4120EC85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9B8160-64EB-4BFC-B82D-1D8A6FF20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15D5-B0A2-4192-81A9-F06066F69456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B870D1-74D0-4D8B-80F9-E494779A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75D12F-6CFB-4A44-98E2-1DBE4F082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A47A-EC2D-4FD8-8988-C6117BA8A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877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BD3E6-7B91-4A64-942E-9C40AB3FE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10786A-AB7A-400D-BB11-461E930F8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B34257-3FC3-4E25-BC15-DD524DDBC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15D5-B0A2-4192-81A9-F06066F69456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A13E30-E5B9-45A4-8C92-3427BD27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7AB18-46D4-4D97-BEC4-3EF38632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A47A-EC2D-4FD8-8988-C6117BA8A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2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F3DB2A3-C319-4895-AB77-BCB9BCBDB5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566D3C-19D9-4440-B959-DBB2C31FB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F824C0-793A-4D21-BBCD-2F8D6C3EA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15D5-B0A2-4192-81A9-F06066F69456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E6185B-FB97-4427-83A0-172A1814C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14075-E264-44B6-A23C-8BADCCBB1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A47A-EC2D-4FD8-8988-C6117BA8A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041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37403-F765-4A4A-9D73-7F12FFA1A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D54177-F6BF-4440-AEF3-72379E29A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4C4335-AD09-493E-BA0E-622DA89D7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15D5-B0A2-4192-81A9-F06066F69456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73D99D-FA58-476B-A14C-CC6BD44BD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2991B3-6B1F-4BCB-8012-AC0FD5655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A47A-EC2D-4FD8-8988-C6117BA8A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433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F686C8-9F92-4216-B214-076313717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F2608E-2F96-40A0-AD94-D42B076C3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15682A-62AA-4C39-9637-F1789CAB1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15D5-B0A2-4192-81A9-F06066F69456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D53592-78C5-44A7-823F-463D2B0D6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FE9341-E331-4B7E-8456-89D02B07E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A47A-EC2D-4FD8-8988-C6117BA8A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398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2ACE1-93F0-4256-8CFC-8AA5D22E3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BAC867-A657-405B-8A06-4BF1730BFA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77DBC2-1733-4010-B0F2-828C48936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172977-35E9-4639-9337-9DB5A9762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15D5-B0A2-4192-81A9-F06066F69456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2C21F2-D39E-4784-8CD6-D03348DC0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EDFF97-7FEC-4A42-92F2-11E3AA939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A47A-EC2D-4FD8-8988-C6117BA8A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280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6DEC60-CB48-409B-B475-E6B0ABE24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E3CDB6-B92A-44F2-B036-1702E4A73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E7A90A-A3CA-4C75-981F-40E1A4E52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A8AD106-5884-4601-B94E-D5FA1A6E1A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3CF627-6073-48F8-BB9C-7F6C606067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618D0CD-248C-46D9-8AE1-5122C5BB8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15D5-B0A2-4192-81A9-F06066F69456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E393DCF-5E9E-4B23-A2AE-4EAB61139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269E96C-4EC4-44AB-A664-AA1CD2220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A47A-EC2D-4FD8-8988-C6117BA8A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916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AF2159-53CE-4F6B-95E6-087718396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45C6B36-8CCF-4395-A94B-84C29FC95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15D5-B0A2-4192-81A9-F06066F69456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FF2E4D-7FA6-48F7-B790-6E312F392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AE13837-C3AD-48F4-8028-DC8FB8C5F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A47A-EC2D-4FD8-8988-C6117BA8A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2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DB489CC-C7B3-4B2C-8360-5F627211A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15D5-B0A2-4192-81A9-F06066F69456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EE02F4-8A72-4AE9-8FA6-AABBAECA4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CE19D3-42AD-4512-98CE-0424CD0CC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A47A-EC2D-4FD8-8988-C6117BA8A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64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CECD6-3756-4588-B531-615910A43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39D1A9-806C-497C-B2A3-920CFD5BB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000E1B-4492-4995-9482-D7FFAF1FA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14E70E-52B8-48BB-BD32-ED84B99B6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15D5-B0A2-4192-81A9-F06066F69456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A38D6B-F226-491D-B5B7-3B7161C33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C3468B-3198-4D31-B2A5-A7EF40625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A47A-EC2D-4FD8-8988-C6117BA8A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541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258C0-573A-4C0C-BC0F-D80BC101D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BDE5F99-D7FB-426E-A337-B6627766FC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9C2A76-CA1C-420A-8682-71DD602F4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7CAA87-2B33-43E9-8FA8-BC8707E1E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15D5-B0A2-4192-81A9-F06066F69456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B24B1D-1D84-4040-B046-CBA5799C2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0A40A3-89B7-4787-BF7F-E7302940A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A47A-EC2D-4FD8-8988-C6117BA8A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37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99FF"/>
            </a:gs>
            <a:gs pos="88522">
              <a:srgbClr val="9999FF"/>
            </a:gs>
            <a:gs pos="69952">
              <a:schemeClr val="accent4">
                <a:lumMod val="40000"/>
                <a:lumOff val="60000"/>
              </a:schemeClr>
            </a:gs>
            <a:gs pos="47560">
              <a:srgbClr val="6666FF"/>
            </a:gs>
            <a:gs pos="24000">
              <a:srgbClr val="FFFF99"/>
            </a:gs>
            <a:gs pos="100000">
              <a:srgbClr val="FF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DBB3E9-6A01-4B08-A99D-FC469B407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B2C1DB-A8AE-4562-A327-F3B4CF721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73C55C-C528-4053-85B7-DE4518F64D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215D5-B0A2-4192-81A9-F06066F69456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0F789B-7668-4867-8EDA-0A832E361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DADD2-ED80-435A-AD4F-55C595D10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A47A-EC2D-4FD8-8988-C6117BA8A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62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347CC49A-A801-40FA-81EF-A0F224FAF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8383" y="5380672"/>
            <a:ext cx="36576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Карманова</a:t>
            </a:r>
            <a:r>
              <a:rPr lang="ru-RU" altLang="ru-RU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Е. В.,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МБОУ «Школа №80 г. Донецка»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2D89F15-8D45-4597-8770-D636328F10D1}"/>
              </a:ext>
            </a:extLst>
          </p:cNvPr>
          <p:cNvSpPr/>
          <p:nvPr/>
        </p:nvSpPr>
        <p:spPr>
          <a:xfrm>
            <a:off x="1186068" y="626165"/>
            <a:ext cx="10177670" cy="3538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ru-RU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РАЗРАБОТКА </a:t>
            </a:r>
          </a:p>
          <a:p>
            <a:pPr algn="ctr"/>
            <a:r>
              <a:rPr lang="ru-RU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внеклассного мероприятия</a:t>
            </a:r>
          </a:p>
          <a:p>
            <a:pPr algn="ctr"/>
            <a:r>
              <a:rPr lang="ru-RU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ТЕМА:</a:t>
            </a:r>
          </a:p>
          <a:p>
            <a:pPr algn="ctr"/>
            <a:r>
              <a:rPr lang="ru-RU" sz="4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«Мы живем не для того, чтобы есть,</a:t>
            </a:r>
          </a:p>
          <a:p>
            <a:pPr algn="ctr"/>
            <a:r>
              <a:rPr lang="ru-RU" sz="4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а едим для того, чтобы жить»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41035F-F296-4825-A743-F4B020DA0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496" y="3763617"/>
            <a:ext cx="3101008" cy="292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26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A022794-6F1E-420C-A1DF-82B1D4D21E1F}"/>
              </a:ext>
            </a:extLst>
          </p:cNvPr>
          <p:cNvSpPr/>
          <p:nvPr/>
        </p:nvSpPr>
        <p:spPr>
          <a:xfrm>
            <a:off x="344554" y="662609"/>
            <a:ext cx="11502887" cy="2968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БЛАГОДАРЮ ЗА ВНИМАНИЕ!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247591-0FCA-4AB5-BE4D-58B281DBC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2311" y="2796208"/>
            <a:ext cx="4638923" cy="420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32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463E731-2680-4B79-94EF-B7AE8EE3CCCD}"/>
              </a:ext>
            </a:extLst>
          </p:cNvPr>
          <p:cNvSpPr/>
          <p:nvPr/>
        </p:nvSpPr>
        <p:spPr>
          <a:xfrm>
            <a:off x="2941982" y="481904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«МИР В ОПАСНОСТИ» </a:t>
            </a:r>
            <a:r>
              <a:rPr lang="ru-RU" u="sng" dirty="0">
                <a:solidFill>
                  <a:srgbClr val="002060"/>
                </a:solidFill>
              </a:rPr>
              <a:t>https://www.youtube.com/watch?v=lSSoc9lemCE&amp;t=39s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D64128-4CCA-4335-BCDA-9378A9E9D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817" y="1444487"/>
            <a:ext cx="8322365" cy="49316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4781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F991CB0-7292-444C-BA0B-5CC4059CE6C2}"/>
              </a:ext>
            </a:extLst>
          </p:cNvPr>
          <p:cNvSpPr/>
          <p:nvPr/>
        </p:nvSpPr>
        <p:spPr>
          <a:xfrm>
            <a:off x="2752859" y="408368"/>
            <a:ext cx="6933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Упражнение «АССОЦИАТИВНАЯ КОРЗИНА»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AEA8B9D-518C-4207-AA22-8F721904E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70" t="8889" r="9722" b="12463"/>
          <a:stretch/>
        </p:blipFill>
        <p:spPr bwMode="auto">
          <a:xfrm>
            <a:off x="2319132" y="1626705"/>
            <a:ext cx="1696278" cy="180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2BEBEE-57E2-4290-B575-3990C6858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6125" y="1866280"/>
            <a:ext cx="1694835" cy="18045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222708-7462-476E-8506-218F4DFBB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9220" y="1585157"/>
            <a:ext cx="1694835" cy="180457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2B7FA6-27EC-4916-A872-4C97655B3E43}"/>
              </a:ext>
            </a:extLst>
          </p:cNvPr>
          <p:cNvSpPr/>
          <p:nvPr/>
        </p:nvSpPr>
        <p:spPr>
          <a:xfrm>
            <a:off x="2319132" y="943356"/>
            <a:ext cx="1563755" cy="5232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УГЛЕВОДЫ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F039161-B90D-4A80-842C-F014C169BD82}"/>
              </a:ext>
            </a:extLst>
          </p:cNvPr>
          <p:cNvSpPr/>
          <p:nvPr/>
        </p:nvSpPr>
        <p:spPr>
          <a:xfrm>
            <a:off x="5506125" y="1204966"/>
            <a:ext cx="1426839" cy="5232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ЖИРЫ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B1D5E97-0CD9-480C-AB04-603D24CE8EB0}"/>
              </a:ext>
            </a:extLst>
          </p:cNvPr>
          <p:cNvSpPr/>
          <p:nvPr/>
        </p:nvSpPr>
        <p:spPr>
          <a:xfrm>
            <a:off x="8302488" y="900044"/>
            <a:ext cx="1628575" cy="5232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БЕЛКИ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6EE885-AA5E-45BF-A9CF-878E5925511C}"/>
              </a:ext>
            </a:extLst>
          </p:cNvPr>
          <p:cNvPicPr/>
          <p:nvPr/>
        </p:nvPicPr>
        <p:blipFill rotWithShape="1">
          <a:blip r:embed="rId5" cstate="print"/>
          <a:srcRect l="17750" r="12945"/>
          <a:stretch/>
        </p:blipFill>
        <p:spPr bwMode="auto">
          <a:xfrm>
            <a:off x="721717" y="3644713"/>
            <a:ext cx="1317626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F39B1D8-297B-4372-8BC6-EF6D0CBFAD69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4064" y="5447669"/>
            <a:ext cx="1317626" cy="102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C374A25-5391-4786-8A7C-8962B03C9D4F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56121" y="3670852"/>
            <a:ext cx="123698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D5B2388-3F4C-4B38-95EF-41B5EC19F3C8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81892" y="3737393"/>
            <a:ext cx="153979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627D232-3318-4885-BEEE-441A7A353058}"/>
              </a:ext>
            </a:extLst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9081" y="5136779"/>
            <a:ext cx="1625096" cy="135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1C316BD-A136-4F90-994D-DAE23507AF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90362" y="5418719"/>
            <a:ext cx="1236980" cy="106997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72C9960-960B-493B-9D63-905086C4FDCA}"/>
              </a:ext>
            </a:extLst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5441" y="3737393"/>
            <a:ext cx="1292376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E61F2E4-225D-40DE-8422-C8124A749C9B}"/>
              </a:ext>
            </a:extLst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66126" y="3771050"/>
            <a:ext cx="1413216" cy="90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4660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D2A21EE-4787-4055-9E8F-03537F0E5699}"/>
              </a:ext>
            </a:extLst>
          </p:cNvPr>
          <p:cNvSpPr/>
          <p:nvPr/>
        </p:nvSpPr>
        <p:spPr>
          <a:xfrm>
            <a:off x="2673926" y="571884"/>
            <a:ext cx="6985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Упражнение «АССОЦИАТИВНЫЙ КЕННИНГ»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FAF103-15B0-4943-B07B-5DE9173D9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109" y="957590"/>
            <a:ext cx="7315200" cy="428184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C008489-A180-4559-B8F7-EE5F99BF2A72}"/>
              </a:ext>
            </a:extLst>
          </p:cNvPr>
          <p:cNvSpPr/>
          <p:nvPr/>
        </p:nvSpPr>
        <p:spPr>
          <a:xfrm>
            <a:off x="3118709" y="535870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6600CC"/>
                </a:solidFill>
              </a:rPr>
              <a:t>Витамины - овощи и фрукты;</a:t>
            </a:r>
          </a:p>
          <a:p>
            <a:pPr algn="ctr"/>
            <a:r>
              <a:rPr lang="ru-RU" sz="2400" b="1" dirty="0">
                <a:solidFill>
                  <a:srgbClr val="6600CC"/>
                </a:solidFill>
              </a:rPr>
              <a:t>Витамины - польза организму.</a:t>
            </a:r>
          </a:p>
        </p:txBody>
      </p:sp>
    </p:spTree>
    <p:extLst>
      <p:ext uri="{BB962C8B-B14F-4D97-AF65-F5344CB8AC3E}">
        <p14:creationId xmlns:p14="http://schemas.microsoft.com/office/powerpoint/2010/main" val="35906290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441195E-F648-438E-B050-A5C4DA2DD1CB}"/>
              </a:ext>
            </a:extLst>
          </p:cNvPr>
          <p:cNvSpPr/>
          <p:nvPr/>
        </p:nvSpPr>
        <p:spPr>
          <a:xfrm>
            <a:off x="1451113" y="442148"/>
            <a:ext cx="92897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Упражнение на развитие ассоциативного мышления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 «ТРИ ВОПРОСА»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C06EE93-CED5-4208-A37C-B505A1277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091" y="1525607"/>
            <a:ext cx="4911587" cy="4890245"/>
          </a:xfrm>
          <a:prstGeom prst="ellipse">
            <a:avLst/>
          </a:prstGeom>
          <a:ln w="63500" cap="rnd">
            <a:solidFill>
              <a:srgbClr val="6600C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2175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F65EF3-9FD1-47D0-8910-B64A4E8A93FB}"/>
              </a:ext>
            </a:extLst>
          </p:cNvPr>
          <p:cNvSpPr/>
          <p:nvPr/>
        </p:nvSpPr>
        <p:spPr>
          <a:xfrm>
            <a:off x="1278834" y="502431"/>
            <a:ext cx="96343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Составление кластеров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«ПРАВИЛЬНОЕ ПИТАНИЕ» и «НЕПРАВИЛЬНОЕ ПИТАНИЕ »</a:t>
            </a:r>
          </a:p>
        </p:txBody>
      </p:sp>
      <p:pic>
        <p:nvPicPr>
          <p:cNvPr id="4" name="Рисунок 3" descr="0001572_ipsy-lejz-bekon-80g">
            <a:extLst>
              <a:ext uri="{FF2B5EF4-FFF2-40B4-BE49-F238E27FC236}">
                <a16:creationId xmlns:a16="http://schemas.microsoft.com/office/drawing/2014/main" id="{1757A327-2C4F-45CD-BD12-022C3053DDBE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73" y="4098980"/>
            <a:ext cx="1682641" cy="189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age">
            <a:extLst>
              <a:ext uri="{FF2B5EF4-FFF2-40B4-BE49-F238E27FC236}">
                <a16:creationId xmlns:a16="http://schemas.microsoft.com/office/drawing/2014/main" id="{94105F6A-839B-4482-9061-DC8F448B3FE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3533" y="1895527"/>
            <a:ext cx="1682641" cy="189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AED201-3D78-431C-B644-AC80886F7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139" y="3488248"/>
            <a:ext cx="1682642" cy="18980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1B8387-4BC9-46E8-9932-1570E582E1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3133" y="3493871"/>
            <a:ext cx="1682642" cy="190435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8D117F-3ACB-4443-A163-635811A5A2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073" y="2286571"/>
            <a:ext cx="2895851" cy="13961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BFA336-1802-4F83-BC31-9FF5CE3872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2200" y="4098979"/>
            <a:ext cx="1682642" cy="189801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DE54506-40F0-4D9C-90FD-095071CD67F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791" t="12555" r="16791" b="12781"/>
          <a:stretch/>
        </p:blipFill>
        <p:spPr>
          <a:xfrm>
            <a:off x="2383739" y="1895527"/>
            <a:ext cx="1682642" cy="189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596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C0EC308-952B-4204-B314-06AE941E81F6}"/>
              </a:ext>
            </a:extLst>
          </p:cNvPr>
          <p:cNvSpPr/>
          <p:nvPr/>
        </p:nvSpPr>
        <p:spPr>
          <a:xfrm>
            <a:off x="3833985" y="408369"/>
            <a:ext cx="4336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Упражнение «ДАЙМОНД»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28FFB9-039A-47FA-8994-F1ED250361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604" r="8911" b="14439"/>
          <a:stretch/>
        </p:blipFill>
        <p:spPr>
          <a:xfrm>
            <a:off x="3954938" y="1037608"/>
            <a:ext cx="4094922" cy="226218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43341F9-D463-4078-B19D-2632F8DB5C68}"/>
              </a:ext>
            </a:extLst>
          </p:cNvPr>
          <p:cNvSpPr/>
          <p:nvPr/>
        </p:nvSpPr>
        <p:spPr>
          <a:xfrm>
            <a:off x="7394713" y="408440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.              </a:t>
            </a:r>
          </a:p>
          <a:p>
            <a:r>
              <a:rPr lang="ru-RU" dirty="0"/>
              <a:t>.</a:t>
            </a:r>
          </a:p>
          <a:p>
            <a:endParaRPr lang="ru-RU" dirty="0"/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39A8CDDA-4D84-4BA6-8AF7-0E42D20FA8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043200"/>
              </p:ext>
            </p:extLst>
          </p:nvPr>
        </p:nvGraphicFramePr>
        <p:xfrm>
          <a:off x="1134434" y="3405811"/>
          <a:ext cx="9735930" cy="2865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749531">
                  <a:extLst>
                    <a:ext uri="{9D8B030D-6E8A-4147-A177-3AD203B41FA5}">
                      <a16:colId xmlns:a16="http://schemas.microsoft.com/office/drawing/2014/main" val="2948829304"/>
                    </a:ext>
                  </a:extLst>
                </a:gridCol>
                <a:gridCol w="4986399">
                  <a:extLst>
                    <a:ext uri="{9D8B030D-6E8A-4147-A177-3AD203B41FA5}">
                      <a16:colId xmlns:a16="http://schemas.microsoft.com/office/drawing/2014/main" val="24140697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C00000"/>
                          </a:solidFill>
                        </a:rPr>
                        <a:t>ПРАВИЛЬНОЕ ПИТАНИЕ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C00000"/>
                          </a:solidFill>
                        </a:rPr>
                        <a:t>НЕПРАВИЛЬНОЕ ПИТАНИЕ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465795"/>
                  </a:ext>
                </a:extLst>
              </a:tr>
              <a:tr h="1197298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rgbClr val="6600CC"/>
                          </a:solidFill>
                        </a:rPr>
                        <a:t>Полезное, вкусное.</a:t>
                      </a:r>
                    </a:p>
                    <a:p>
                      <a:pPr algn="ctr"/>
                      <a:endParaRPr lang="ru-RU" sz="2000" b="1" i="1" dirty="0">
                        <a:solidFill>
                          <a:srgbClr val="6600CC"/>
                        </a:solidFill>
                      </a:endParaRPr>
                    </a:p>
                    <a:p>
                      <a:pPr algn="ctr"/>
                      <a:r>
                        <a:rPr lang="ru-RU" sz="2000" b="1" i="1" dirty="0">
                          <a:solidFill>
                            <a:srgbClr val="6600CC"/>
                          </a:solidFill>
                        </a:rPr>
                        <a:t>Укрепляет, продлевает, оберегает.</a:t>
                      </a:r>
                    </a:p>
                    <a:p>
                      <a:pPr algn="ctr"/>
                      <a:endParaRPr lang="ru-RU" sz="2000" b="1" i="1" dirty="0">
                        <a:solidFill>
                          <a:srgbClr val="6600CC"/>
                        </a:solidFill>
                      </a:endParaRPr>
                    </a:p>
                    <a:p>
                      <a:pPr algn="ctr"/>
                      <a:r>
                        <a:rPr lang="ru-RU" sz="2000" b="1" i="1" dirty="0">
                          <a:solidFill>
                            <a:srgbClr val="6600CC"/>
                          </a:solidFill>
                        </a:rPr>
                        <a:t>Полезное правильное питание продлевает нашу жизнь.</a:t>
                      </a:r>
                    </a:p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rgbClr val="6600CC"/>
                          </a:solidFill>
                        </a:rPr>
                        <a:t>Вредное, опасное.</a:t>
                      </a:r>
                    </a:p>
                    <a:p>
                      <a:pPr algn="ctr"/>
                      <a:endParaRPr lang="ru-RU" sz="2000" b="1" i="1" dirty="0">
                        <a:solidFill>
                          <a:srgbClr val="6600CC"/>
                        </a:solidFill>
                      </a:endParaRPr>
                    </a:p>
                    <a:p>
                      <a:pPr algn="ctr"/>
                      <a:r>
                        <a:rPr lang="ru-RU" sz="2000" b="1" i="1" dirty="0">
                          <a:solidFill>
                            <a:srgbClr val="6600CC"/>
                          </a:solidFill>
                        </a:rPr>
                        <a:t>Разрушает, убивает, останавливает.</a:t>
                      </a:r>
                    </a:p>
                    <a:p>
                      <a:pPr algn="ctr"/>
                      <a:endParaRPr lang="ru-RU" sz="2000" b="1" i="1" dirty="0">
                        <a:solidFill>
                          <a:srgbClr val="6600CC"/>
                        </a:solidFill>
                      </a:endParaRPr>
                    </a:p>
                    <a:p>
                      <a:pPr algn="ctr"/>
                      <a:r>
                        <a:rPr lang="ru-RU" sz="2000" b="1" i="1" dirty="0">
                          <a:solidFill>
                            <a:srgbClr val="6600CC"/>
                          </a:solidFill>
                        </a:rPr>
                        <a:t>Опасное неправильное питание разрушает наш организм.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923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4356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6114712-1566-45C7-9878-9AEE26A69EDE}"/>
              </a:ext>
            </a:extLst>
          </p:cNvPr>
          <p:cNvSpPr/>
          <p:nvPr/>
        </p:nvSpPr>
        <p:spPr>
          <a:xfrm>
            <a:off x="3145865" y="766177"/>
            <a:ext cx="5900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СОЗДАНИЕ ТВОРЧЕСКОГО ПРОДУКТА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180E7A-B0E3-42D3-ADF2-DDECB0C3A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67" t="10047" r="10284" b="9759"/>
          <a:stretch/>
        </p:blipFill>
        <p:spPr>
          <a:xfrm>
            <a:off x="132523" y="0"/>
            <a:ext cx="4333460" cy="68579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E7A329C-89FF-41C9-949B-AFA965BB79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21" t="5217" r="10250" b="5314"/>
          <a:stretch/>
        </p:blipFill>
        <p:spPr>
          <a:xfrm>
            <a:off x="4280452" y="1772477"/>
            <a:ext cx="3631095" cy="3313044"/>
          </a:xfrm>
          <a:prstGeom prst="ellipse">
            <a:avLst/>
          </a:prstGeom>
          <a:ln w="63500" cap="rnd">
            <a:solidFill>
              <a:srgbClr val="6600C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574516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C064326-705F-45B9-97A4-593F0621A343}"/>
              </a:ext>
            </a:extLst>
          </p:cNvPr>
          <p:cNvSpPr/>
          <p:nvPr/>
        </p:nvSpPr>
        <p:spPr>
          <a:xfrm>
            <a:off x="3183834" y="1581883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solidFill>
                  <a:srgbClr val="7030A0"/>
                </a:solidFill>
              </a:rPr>
              <a:t>- Я узнал…..</a:t>
            </a:r>
          </a:p>
          <a:p>
            <a:pPr algn="ctr"/>
            <a:r>
              <a:rPr lang="ru-RU" sz="3200" b="1" i="1" dirty="0">
                <a:solidFill>
                  <a:srgbClr val="7030A0"/>
                </a:solidFill>
              </a:rPr>
              <a:t>- Я вспомнил….</a:t>
            </a:r>
          </a:p>
          <a:p>
            <a:pPr algn="ctr"/>
            <a:r>
              <a:rPr lang="ru-RU" sz="3200" b="1" i="1" dirty="0">
                <a:solidFill>
                  <a:srgbClr val="7030A0"/>
                </a:solidFill>
              </a:rPr>
              <a:t>- Мне было интересно…..</a:t>
            </a:r>
          </a:p>
          <a:p>
            <a:pPr algn="ctr"/>
            <a:r>
              <a:rPr lang="ru-RU" sz="3200" b="1" i="1" dirty="0">
                <a:solidFill>
                  <a:srgbClr val="7030A0"/>
                </a:solidFill>
              </a:rPr>
              <a:t>- Мы развивали….</a:t>
            </a:r>
          </a:p>
          <a:p>
            <a:pPr algn="ctr"/>
            <a:r>
              <a:rPr lang="ru-RU" sz="3200" b="1" i="1" dirty="0">
                <a:solidFill>
                  <a:srgbClr val="7030A0"/>
                </a:solidFill>
              </a:rPr>
              <a:t>- Я буду обязательно….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B4536D-9F7E-40E1-9835-ACFFE9B6B82C}"/>
              </a:ext>
            </a:extLst>
          </p:cNvPr>
          <p:cNvSpPr/>
          <p:nvPr/>
        </p:nvSpPr>
        <p:spPr>
          <a:xfrm>
            <a:off x="4701387" y="450332"/>
            <a:ext cx="27892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РЕФЛЕКСИЯ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F881FF-ADC2-4E61-9CD0-063E2400A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20209" y="3737113"/>
            <a:ext cx="3856382" cy="338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3766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184</Words>
  <Application>Microsoft Office PowerPoint</Application>
  <PresentationFormat>Широкоэкранный</PresentationFormat>
  <Paragraphs>44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2023-11-18T03:36:23Z</dcterms:created>
  <dcterms:modified xsi:type="dcterms:W3CDTF">2023-11-18T08:13:41Z</dcterms:modified>
</cp:coreProperties>
</file>