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64" r:id="rId5"/>
    <p:sldId id="273" r:id="rId6"/>
    <p:sldId id="274" r:id="rId7"/>
    <p:sldId id="276" r:id="rId8"/>
    <p:sldId id="277" r:id="rId9"/>
    <p:sldId id="275" r:id="rId10"/>
    <p:sldId id="278" r:id="rId11"/>
    <p:sldId id="265" r:id="rId12"/>
    <p:sldId id="283" r:id="rId13"/>
    <p:sldId id="28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4F3AD07-ABE7-44CB-ACE7-2074DFFC479E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723194A-DD2B-4A17-8685-C1F653E169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05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234" y="1327994"/>
            <a:ext cx="6419056" cy="2317030"/>
          </a:xfrm>
        </p:spPr>
        <p:txBody>
          <a:bodyPr/>
          <a:lstStyle/>
          <a:p>
            <a:pPr algn="ctr"/>
            <a:r>
              <a:rPr lang="ru-RU" sz="5000" i="1" dirty="0" smtClean="0">
                <a:solidFill>
                  <a:schemeClr val="accent3">
                    <a:lumMod val="75000"/>
                  </a:schemeClr>
                </a:solidFill>
              </a:rPr>
              <a:t>Тематический </a:t>
            </a:r>
            <a:r>
              <a:rPr lang="ru-RU" sz="5500" i="1" dirty="0" smtClean="0">
                <a:solidFill>
                  <a:schemeClr val="accent3">
                    <a:lumMod val="75000"/>
                  </a:schemeClr>
                </a:solidFill>
              </a:rPr>
              <a:t>натюрморт</a:t>
            </a:r>
            <a:endParaRPr lang="ru-RU" sz="55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861048"/>
            <a:ext cx="2880320" cy="576064"/>
          </a:xfrm>
        </p:spPr>
        <p:txBody>
          <a:bodyPr>
            <a:noAutofit/>
          </a:bodyPr>
          <a:lstStyle/>
          <a:p>
            <a:r>
              <a:rPr lang="ru-RU" sz="3000" smtClean="0">
                <a:solidFill>
                  <a:schemeClr val="accent3">
                    <a:lumMod val="75000"/>
                  </a:schemeClr>
                </a:solidFill>
              </a:rPr>
              <a:t>6 </a:t>
            </a:r>
            <a:r>
              <a:rPr lang="ru-RU" sz="3000" dirty="0" smtClean="0">
                <a:solidFill>
                  <a:schemeClr val="accent3">
                    <a:lumMod val="75000"/>
                  </a:schemeClr>
                </a:solidFill>
              </a:rPr>
              <a:t>класс</a:t>
            </a:r>
            <a:endParaRPr lang="ru-RU" sz="3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0466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МБОУ  «Многопрофильный лицей №186 «Перспектива»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Приволжского района г. Казани</a:t>
            </a:r>
            <a:r>
              <a:rPr lang="ru-RU" sz="6000" i="1" dirty="0">
                <a:solidFill>
                  <a:srgbClr val="C00000"/>
                </a:solidFill>
              </a:rPr>
              <a:t/>
            </a:r>
            <a:br>
              <a:rPr lang="ru-RU" sz="6000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4442" y="5085184"/>
            <a:ext cx="576064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 smtClean="0"/>
              <a:t>Учитель ИЗО и черчения: </a:t>
            </a:r>
            <a:r>
              <a:rPr lang="ru-RU" cap="none" dirty="0" err="1" smtClean="0"/>
              <a:t>Мавлеева</a:t>
            </a:r>
            <a:r>
              <a:rPr lang="ru-RU" cap="none" dirty="0" smtClean="0"/>
              <a:t> Лилия </a:t>
            </a:r>
            <a:r>
              <a:rPr lang="ru-RU" cap="none" dirty="0" err="1" smtClean="0"/>
              <a:t>Рамильевна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38883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"/>
            <a:ext cx="9143999" cy="6855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ctr"/>
            <a:endParaRPr lang="ru-RU" sz="10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44008" y="1752601"/>
            <a:ext cx="3433192" cy="1820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10912" r="4021" b="11460"/>
          <a:stretch/>
        </p:blipFill>
        <p:spPr bwMode="auto">
          <a:xfrm>
            <a:off x="1414234" y="783032"/>
            <a:ext cx="6315530" cy="52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4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 b="2986"/>
          <a:stretch/>
        </p:blipFill>
        <p:spPr>
          <a:xfrm>
            <a:off x="0" y="44624"/>
            <a:ext cx="92683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24936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Живописный Натюрморт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840760" cy="4656981"/>
          </a:xfrm>
        </p:spPr>
      </p:pic>
    </p:spTree>
    <p:extLst>
      <p:ext uri="{BB962C8B-B14F-4D97-AF65-F5344CB8AC3E}">
        <p14:creationId xmlns:p14="http://schemas.microsoft.com/office/powerpoint/2010/main" val="8875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70441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8" y="3688387"/>
            <a:ext cx="1018456" cy="683994"/>
          </a:xfrm>
        </p:spPr>
        <p:txBody>
          <a:bodyPr>
            <a:normAutofit/>
          </a:bodyPr>
          <a:lstStyle/>
          <a:p>
            <a:pPr algn="ctr"/>
            <a:endParaRPr lang="ru-RU" sz="1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242915" cy="516887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32656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7030A0"/>
                </a:solidFill>
              </a:rPr>
              <a:t>графический</a:t>
            </a:r>
            <a:r>
              <a:rPr lang="ru-RU" dirty="0" smtClean="0"/>
              <a:t> Натюрморт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5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 b="2986"/>
          <a:stretch/>
        </p:blipFill>
        <p:spPr>
          <a:xfrm>
            <a:off x="-89145" y="0"/>
            <a:ext cx="92683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585" y="2780928"/>
            <a:ext cx="2664296" cy="683994"/>
          </a:xfrm>
        </p:spPr>
        <p:txBody>
          <a:bodyPr>
            <a:normAutofit/>
          </a:bodyPr>
          <a:lstStyle/>
          <a:p>
            <a:pPr algn="ctr"/>
            <a:endParaRPr lang="ru-RU" sz="1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83139" cy="5904656"/>
          </a:xfrm>
        </p:spPr>
      </p:pic>
    </p:spTree>
    <p:extLst>
      <p:ext uri="{BB962C8B-B14F-4D97-AF65-F5344CB8AC3E}">
        <p14:creationId xmlns:p14="http://schemas.microsoft.com/office/powerpoint/2010/main" val="15636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70441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8" y="3688387"/>
            <a:ext cx="1018456" cy="683994"/>
          </a:xfrm>
        </p:spPr>
        <p:txBody>
          <a:bodyPr>
            <a:normAutofit/>
          </a:bodyPr>
          <a:lstStyle/>
          <a:p>
            <a:pPr algn="ctr"/>
            <a:endParaRPr lang="ru-RU" sz="1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87824" y="1844824"/>
            <a:ext cx="252028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" dirty="0" smtClean="0">
                <a:solidFill>
                  <a:srgbClr val="7030A0"/>
                </a:solidFill>
              </a:rPr>
              <a:t>графический</a:t>
            </a:r>
            <a:r>
              <a:rPr lang="ru-RU" sz="500" dirty="0" smtClean="0"/>
              <a:t> Натюрморт</a:t>
            </a:r>
            <a:endParaRPr lang="ru-RU" sz="5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8" t="8444" r="4136" b="7659"/>
          <a:stretch/>
        </p:blipFill>
        <p:spPr>
          <a:xfrm>
            <a:off x="2195736" y="335754"/>
            <a:ext cx="4896544" cy="6405614"/>
          </a:xfrm>
        </p:spPr>
      </p:pic>
    </p:spTree>
    <p:extLst>
      <p:ext uri="{BB962C8B-B14F-4D97-AF65-F5344CB8AC3E}">
        <p14:creationId xmlns:p14="http://schemas.microsoft.com/office/powerpoint/2010/main" val="12152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" b="3077"/>
          <a:stretch/>
        </p:blipFill>
        <p:spPr>
          <a:xfrm>
            <a:off x="-31540" y="0"/>
            <a:ext cx="93095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Натюрморт </a:t>
            </a:r>
            <a:r>
              <a:rPr lang="ru-RU" sz="2200" dirty="0" smtClean="0"/>
              <a:t>- </a:t>
            </a:r>
            <a:r>
              <a:rPr lang="ru-RU" sz="2200" cap="none" dirty="0" smtClean="0">
                <a:solidFill>
                  <a:schemeClr val="tx1"/>
                </a:solidFill>
                <a:latin typeface="+mn-lt"/>
              </a:rPr>
              <a:t>(от фр. </a:t>
            </a:r>
            <a:r>
              <a:rPr lang="ru-RU" sz="2200" cap="none" dirty="0" err="1" smtClean="0">
                <a:solidFill>
                  <a:schemeClr val="tx1"/>
                </a:solidFill>
                <a:latin typeface="+mn-lt"/>
              </a:rPr>
              <a:t>nature</a:t>
            </a:r>
            <a:r>
              <a:rPr lang="ru-RU" sz="2200" cap="none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200" cap="none" dirty="0" err="1" smtClean="0">
                <a:solidFill>
                  <a:schemeClr val="tx1"/>
                </a:solidFill>
                <a:latin typeface="+mn-lt"/>
              </a:rPr>
              <a:t>morte</a:t>
            </a:r>
            <a:r>
              <a:rPr lang="ru-RU" sz="2200" cap="none" dirty="0" smtClean="0">
                <a:solidFill>
                  <a:schemeClr val="tx1"/>
                </a:solidFill>
                <a:latin typeface="+mn-lt"/>
              </a:rPr>
              <a:t> — «мёртвая природа») — изображение неодушевлённых предметов в изобразительном искусстве,</a:t>
            </a:r>
            <a:endParaRPr lang="ru-RU" sz="22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34" y="1988840"/>
            <a:ext cx="5807877" cy="4321337"/>
          </a:xfrm>
        </p:spPr>
      </p:pic>
    </p:spTree>
    <p:extLst>
      <p:ext uri="{BB962C8B-B14F-4D97-AF65-F5344CB8AC3E}">
        <p14:creationId xmlns:p14="http://schemas.microsoft.com/office/powerpoint/2010/main" val="30589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5791200" cy="1371600"/>
          </a:xfrm>
        </p:spPr>
        <p:txBody>
          <a:bodyPr>
            <a:normAutofit/>
          </a:bodyPr>
          <a:lstStyle/>
          <a:p>
            <a:r>
              <a:rPr lang="ru-RU" sz="4200" dirty="0">
                <a:solidFill>
                  <a:srgbClr val="7030A0"/>
                </a:solidFill>
              </a:rPr>
              <a:t>Тематический натюрморт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8" y="1916832"/>
            <a:ext cx="8291264" cy="4373563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сложное </a:t>
            </a:r>
            <a:r>
              <a:rPr lang="ru-RU" sz="3200" dirty="0"/>
              <a:t>художественное произведение, с помощью которого можно рассказать об увлечениях, взглядах, мировоззрении владельца предметов. </a:t>
            </a:r>
            <a:endParaRPr lang="ru-RU" sz="3200" dirty="0" smtClean="0"/>
          </a:p>
          <a:p>
            <a:pPr marL="457200" indent="-457200">
              <a:buFontTx/>
              <a:buChar char="-"/>
            </a:pPr>
            <a:r>
              <a:rPr lang="ru-RU" sz="3200" i="1" dirty="0" smtClean="0"/>
              <a:t>Сюжетно-тематический </a:t>
            </a:r>
            <a:r>
              <a:rPr lang="ru-RU" sz="3200" i="1" dirty="0"/>
              <a:t>натюрморт </a:t>
            </a:r>
            <a:r>
              <a:rPr lang="ru-RU" sz="3200" dirty="0"/>
              <a:t>подразумевает объединение предметов темой, сюжетом.</a:t>
            </a:r>
          </a:p>
        </p:txBody>
      </p:sp>
    </p:spTree>
    <p:extLst>
      <p:ext uri="{BB962C8B-B14F-4D97-AF65-F5344CB8AC3E}">
        <p14:creationId xmlns:p14="http://schemas.microsoft.com/office/powerpoint/2010/main" val="30888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"/>
            <a:ext cx="9143999" cy="6855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ctr"/>
            <a:endParaRPr lang="ru-RU" sz="1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1"/>
            <a:ext cx="5886869" cy="5832648"/>
          </a:xfrm>
        </p:spPr>
      </p:pic>
    </p:spTree>
    <p:extLst>
      <p:ext uri="{BB962C8B-B14F-4D97-AF65-F5344CB8AC3E}">
        <p14:creationId xmlns:p14="http://schemas.microsoft.com/office/powerpoint/2010/main" val="42761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 b="2986"/>
          <a:stretch/>
        </p:blipFill>
        <p:spPr>
          <a:xfrm>
            <a:off x="0" y="1"/>
            <a:ext cx="9268314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7" y="785535"/>
            <a:ext cx="7196531" cy="5289451"/>
          </a:xfrm>
        </p:spPr>
      </p:pic>
    </p:spTree>
    <p:extLst>
      <p:ext uri="{BB962C8B-B14F-4D97-AF65-F5344CB8AC3E}">
        <p14:creationId xmlns:p14="http://schemas.microsoft.com/office/powerpoint/2010/main" val="12952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"/>
            <a:ext cx="9143999" cy="6855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ctr"/>
            <a:endParaRPr lang="ru-RU" sz="1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300" r="-687" b="9551"/>
          <a:stretch/>
        </p:blipFill>
        <p:spPr>
          <a:xfrm>
            <a:off x="1979712" y="322826"/>
            <a:ext cx="5472608" cy="6134157"/>
          </a:xfrm>
        </p:spPr>
      </p:pic>
    </p:spTree>
    <p:extLst>
      <p:ext uri="{BB962C8B-B14F-4D97-AF65-F5344CB8AC3E}">
        <p14:creationId xmlns:p14="http://schemas.microsoft.com/office/powerpoint/2010/main" val="32359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 b="2986"/>
          <a:stretch/>
        </p:blipFill>
        <p:spPr>
          <a:xfrm>
            <a:off x="0" y="1"/>
            <a:ext cx="9268314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66" y="332656"/>
            <a:ext cx="5295981" cy="5907896"/>
          </a:xfrm>
        </p:spPr>
      </p:pic>
    </p:spTree>
    <p:extLst>
      <p:ext uri="{BB962C8B-B14F-4D97-AF65-F5344CB8AC3E}">
        <p14:creationId xmlns:p14="http://schemas.microsoft.com/office/powerpoint/2010/main" val="16051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"/>
            <a:ext cx="9143999" cy="6855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ctr"/>
            <a:endParaRPr lang="ru-RU" sz="1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5" y="620688"/>
            <a:ext cx="7666647" cy="5328592"/>
          </a:xfrm>
        </p:spPr>
      </p:pic>
    </p:spTree>
    <p:extLst>
      <p:ext uri="{BB962C8B-B14F-4D97-AF65-F5344CB8AC3E}">
        <p14:creationId xmlns:p14="http://schemas.microsoft.com/office/powerpoint/2010/main" val="37330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 b="2986"/>
          <a:stretch/>
        </p:blipFill>
        <p:spPr>
          <a:xfrm>
            <a:off x="0" y="1"/>
            <a:ext cx="9268314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752601"/>
            <a:ext cx="3145160" cy="452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52" y="532247"/>
            <a:ext cx="5999193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147</TotalTime>
  <Words>74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Arial Black</vt:lpstr>
      <vt:lpstr>Главная</vt:lpstr>
      <vt:lpstr>Тематический натюрморт</vt:lpstr>
      <vt:lpstr>Натюрморт - (от фр. nature morte — «мёртвая природа») — изображение неодушевлённых предметов в изобразительном искусстве,</vt:lpstr>
      <vt:lpstr>Тематический натюрморт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Живописный Натюрморт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42314 www</dc:creator>
  <cp:lastModifiedBy>vyacheslav4444@outlook.com</cp:lastModifiedBy>
  <cp:revision>14</cp:revision>
  <dcterms:created xsi:type="dcterms:W3CDTF">2020-10-08T18:19:13Z</dcterms:created>
  <dcterms:modified xsi:type="dcterms:W3CDTF">2023-11-17T05:10:54Z</dcterms:modified>
</cp:coreProperties>
</file>