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F5742-38FF-4B1D-BE2A-C22C1F3EB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9EF639-7110-45A2-A9AF-58DB4DBDE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79E7E-D614-4D39-BCFE-570F8861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C88D6-D740-4137-BEB5-DBA6D912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39BC8-7EAC-4F15-8B53-302B978C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8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67A6-616F-4385-B979-1E3C4EE1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3D179E-5ACF-468D-904B-3A87F8DF7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011B0-8AEF-485E-9175-3476D078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10E1-9DB2-4CB8-B593-BDBD0132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AB5AC-0145-4C23-AECF-D7EACF40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1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52F927-6B1A-4CE8-8168-C56D90593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00B30-2885-4CF7-8587-1D24683CF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FE46C-39A5-4C94-B878-B261401B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A0389-E077-43D9-9750-89314D83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AB476-30B4-4B7F-ADBD-71BF737F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3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C0F91-A584-49A1-9FE6-BBEFAA74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BC610-B899-4A1E-BD3A-66154AA7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84F0-92C5-4E1F-9C87-81143A06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B91F0-8F93-4A95-8D49-30662B47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B9F2D-2A40-43EB-869D-BEDC1ABC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994B4-3448-41E1-83F4-58EF74C7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59C61-4355-4D64-A290-439EF77D5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8833-2D98-4779-963E-75ABEB9A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95590-9AB2-444B-8933-81CCC648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D0E64-9CD5-4E99-89DD-61763E3E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3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A1CCD-62A1-41AA-99F8-36C9AFCD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699FB-91F2-411F-83ED-2F9DF4A2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348482-0964-4B76-954E-28C7D6E00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6FE0B-4AAF-4FC6-B361-AC57CFC3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B07263-46D1-4C2B-97CC-0F5CFD8D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16CC2-289B-4179-8A0D-0FB58ADC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0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2630B-DD9E-4531-BFE9-6ADD631D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B5181-453F-42CA-A43F-E87BBA1D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27DDAB-C94A-449A-BD05-E7AED8FE9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9DB11A-EBDF-4691-B51B-7933B2387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B176B1-1867-4B5B-B67E-2BB6BF2B1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7E4119-B5EF-4B3E-9CB8-376AE3D4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B54D85-C1AF-4AD2-B407-B72340FC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C7DE7-AF29-48B6-AED5-7188C8B5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21159-C97F-4670-92F0-8DCAE6B6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FEF380-2AF7-4B4A-802D-CFD07CE9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D58D6F-6DB8-42C1-AD2D-81F405E5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173E4-4BA5-44DB-8941-2F66D55C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6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829D07-D89F-409D-BB96-82F4D73C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D474D3-9DA9-4A55-8338-46887FAE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8C639F-C2FB-42CC-A47D-55DFBC00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4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FE3CE-4F18-4B55-A05A-BC7FB2CE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4CE06-0678-42F6-9F90-140263D1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58E8E4-C9FC-48BA-A014-2BDB8A343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8D55EA-55E4-4E2D-A413-28C26874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AC9C6-6664-49E1-9BB7-B444738F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05C699-ECCC-467F-94D4-7C517908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0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D5377-5937-44BC-A827-B715C2B7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AB1063-3EE6-43DB-862B-7805DFCEF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5D3E94-9152-429B-8EFC-C8F1AD77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08CC4E-6CA8-408C-AC40-EF4B51E4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5A3081-4387-4B80-A82F-87B04016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DEE5B-DCA4-499A-8AAE-BA48C6DC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4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3E08-0ED6-4740-A589-E333514E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15458D-8B3C-469A-A8A7-2184A408A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EF0D7-ED7E-45FF-843D-5ABEDADFD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C2F5-A217-4CDD-BDC9-B65CA503313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E0531-20C9-4DB2-A783-4F27B21F6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7C848-DDBD-4B14-8FCE-5873D8A6D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FD2D-2941-469B-8187-55806D15C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EDBCE-2453-4A72-8D56-543883FD3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499533"/>
            <a:ext cx="8923867" cy="163406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дошкольное образовательное учреждение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Народной Республики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Краснодонский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№18 «Ивушка»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EE4B6A-D9CA-4A7E-B7B5-4A8B33B40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3601"/>
            <a:ext cx="9618134" cy="4224866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«Гость группы»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ГДОУ КДС №18 «Ивушка»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Журбина Валентина Николаевна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540252D-B951-4B5B-95E4-819DA8F0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60867"/>
            <a:ext cx="11904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891A1-590E-4987-A05F-2122D2DB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« «Кукла -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мотанка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5DC47B-23DB-4058-ABC6-2A9466CC5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29" y="1563156"/>
            <a:ext cx="4975582" cy="37316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7EBB24-DBCD-4BCA-BAC9-B46E4DAAF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3" y="3830108"/>
            <a:ext cx="3437467" cy="2578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47481F-CB99-476C-A094-B051CF64A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27" y="1383241"/>
            <a:ext cx="3211688" cy="24087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5BD0D4-70B1-45EA-80BF-1694E4A85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33" y="3914775"/>
            <a:ext cx="3211688" cy="240876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0EEC02A-A1D0-40E4-B94F-BA3015F4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7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A6B86-30CC-4CF4-BDD0-0349A8DC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«Птичка»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F332AB-1604-410C-98CF-5B003BDC5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09" y="1445155"/>
            <a:ext cx="4492625" cy="33694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E097C-509F-4CB9-8A3B-E31FDEF22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9" y="1605227"/>
            <a:ext cx="3352800" cy="2514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02B9B-0FD6-452F-A8F1-39D43DABC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58" y="4059766"/>
            <a:ext cx="3115733" cy="23368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B9FC7A3-4F13-4055-96D5-2AD21D84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1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354D9A-DAA4-4D0D-8147-5C15A822E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42" y="338798"/>
            <a:ext cx="4949825" cy="3712369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EC2B2F-936C-4A4F-9C43-B5602FAA6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5" y="2194983"/>
            <a:ext cx="5867402" cy="440055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90EE60F-7E65-4364-93E7-2E5FEC7D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2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5A4DA-2A13-4378-96FE-F2717544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 Петушок на палочке»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458552-DE9F-421F-A619-CB8D957A8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25" y="1402821"/>
            <a:ext cx="5756750" cy="26040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872D4E-73D4-4B15-B5FB-C9E4D8A7C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4088342"/>
            <a:ext cx="3206044" cy="2404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521CBB-9B94-43F1-9E0D-130D10DF3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6" y="4088342"/>
            <a:ext cx="3335867" cy="2501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36FCD-FC96-4BF1-B276-A782308BC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34" y="4157134"/>
            <a:ext cx="3200400" cy="233574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BF70380-E030-472E-B7EB-CCEAEEFE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1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DE48A2-A061-414C-B68B-2FEC97159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8" y="265377"/>
            <a:ext cx="5110692" cy="38330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B895AE-3CD8-4692-9A33-0A85BA158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90322"/>
            <a:ext cx="4876800" cy="36576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371636B-9F75-4C1C-9C18-9A00724C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5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9271D-4DB3-4506-8E11-AF1E9981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«Салфетка»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A60C0B-3D2A-4E7F-91E0-6BEBF99FA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43" y="1438010"/>
            <a:ext cx="4297892" cy="32234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FF93F-E187-4371-9D2C-407A3723A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4" y="2098410"/>
            <a:ext cx="2698750" cy="3598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BC5BE-FBF0-47C9-9BD9-9DA6A845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3156479"/>
            <a:ext cx="4013200" cy="30099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EBBB109-1EB6-4308-A4A6-64148EE9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7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ABFB1A-E725-484C-BF34-993D7E5E3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8" y="1004358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B724FD-14C3-4EB7-A8C4-8C1E0861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308680"/>
            <a:ext cx="2275417" cy="3033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2652F6-E392-4BF0-8CDE-B898B79A9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8" y="4097867"/>
            <a:ext cx="2980265" cy="223519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7340A3D-B5FE-4419-B04C-C9E5AB6B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0"/>
            <a:ext cx="12124267" cy="68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0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0DC56-66B2-4A24-BC52-FE2BE065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 Лошадка»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6CCA9C-6A00-4195-88FF-252C6E7C1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84" y="1516944"/>
            <a:ext cx="4940301" cy="37052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A0035-9ADC-4D2C-AB70-D8EAF2C6C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" y="1516944"/>
            <a:ext cx="2868083" cy="3824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73C032-9FC9-4A61-BE97-9FC845EF2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67" y="3783189"/>
            <a:ext cx="3454400" cy="25908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45C49E8-52FD-4AAD-BCBE-D19D799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4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05D1E-437A-4DF1-AA52-BEEFE29F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«Кукла Пеленашка»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C4163C-83B2-4AD4-92A2-500742B5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01" y="1648354"/>
            <a:ext cx="5373512" cy="40301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AB7135-E132-43EF-A23A-3F6133F91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8" y="1329267"/>
            <a:ext cx="3691467" cy="2768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EBD560-BB5D-493F-B9A9-ED0C9580D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6" y="4230158"/>
            <a:ext cx="3462867" cy="259715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0DCBF82-D03D-49B7-B6D9-00E17D32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35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69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Государственное дошкольное образовательное учреждение  Луганской Народной Республики Краснодонский детский сад №18 «Ивушка» </vt:lpstr>
      <vt:lpstr>Мастер-класс «Птичка»</vt:lpstr>
      <vt:lpstr>Презентация PowerPoint</vt:lpstr>
      <vt:lpstr>Мастер-класс « Петушок на палочке»</vt:lpstr>
      <vt:lpstr>Презентация PowerPoint</vt:lpstr>
      <vt:lpstr>Мастер-класс «Салфетка»</vt:lpstr>
      <vt:lpstr>Презентация PowerPoint</vt:lpstr>
      <vt:lpstr>Мастер-класс « Лошадка»</vt:lpstr>
      <vt:lpstr>Мастер-класс  «Кукла Пеленашка»</vt:lpstr>
      <vt:lpstr>Мастер- класс « «Кукла - мотанка»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Луганской Народной Республики Краснодонский детский сад №18 «Ивушка» </dc:title>
  <dc:creator>Peter Zhurbin</dc:creator>
  <cp:lastModifiedBy>Peter Zhurbin</cp:lastModifiedBy>
  <cp:revision>3</cp:revision>
  <dcterms:created xsi:type="dcterms:W3CDTF">2023-05-10T17:39:43Z</dcterms:created>
  <dcterms:modified xsi:type="dcterms:W3CDTF">2023-05-15T16:57:28Z</dcterms:modified>
</cp:coreProperties>
</file>