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19"/>
  </p:notesMasterIdLst>
  <p:sldIdLst>
    <p:sldId id="256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258" r:id="rId18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20"/>
      <p:bold r:id="rId21"/>
      <p:italic r:id="rId22"/>
      <p:boldItalic r:id="rId23"/>
    </p:embeddedFont>
    <p:embeddedFont>
      <p:font typeface="Barlow Semi Condensed Light" panose="020B060402020202020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Anton" panose="020B0604020202020204" charset="0"/>
      <p:regular r:id="rId32"/>
    </p:embeddedFont>
    <p:embeddedFont>
      <p:font typeface="Denk One" panose="020B0604020202020204" charset="0"/>
      <p:regular r:id="rId33"/>
    </p:embeddedFont>
    <p:embeddedFont>
      <p:font typeface="Fira Sans Extra Condensed" panose="020B0604020202020204" charset="0"/>
      <p:regular r:id="rId34"/>
      <p:bold r:id="rId35"/>
      <p:italic r:id="rId36"/>
      <p:boldItalic r:id="rId37"/>
    </p:embeddedFont>
    <p:embeddedFont>
      <p:font typeface="Barlow Condensed" panose="020B0604020202020204" charset="0"/>
      <p:regular r:id="rId38"/>
      <p:bold r:id="rId39"/>
      <p:italic r:id="rId40"/>
      <p:boldItalic r:id="rId41"/>
    </p:embeddedFont>
    <p:embeddedFont>
      <p:font typeface="Barlow Semi Condensed" panose="020B0604020202020204" charset="0"/>
      <p:regular r:id="rId42"/>
      <p:bold r:id="rId43"/>
      <p:italic r:id="rId44"/>
      <p:boldItalic r:id="rId45"/>
    </p:embeddedFont>
    <p:embeddedFont>
      <p:font typeface="Barlow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font" Target="fonts/font30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86392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56c6cb6ce8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56c6cb6ce8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5440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8d3b44f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8d3b44f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794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2675" y="397650"/>
            <a:ext cx="1157700" cy="36783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33126" y="1571150"/>
            <a:ext cx="49551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55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00" y="4423400"/>
            <a:ext cx="9144000" cy="717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33122" y="3249529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4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CUSTOM_17_2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382675" y="397650"/>
            <a:ext cx="1157700" cy="36783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100" y="4427567"/>
            <a:ext cx="9144000" cy="717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/>
          </p:nvPr>
        </p:nvSpPr>
        <p:spPr>
          <a:xfrm>
            <a:off x="532475" y="2283175"/>
            <a:ext cx="5118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000"/>
              <a:buNone/>
              <a:defRPr sz="50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 idx="2" hasCustomPrompt="1"/>
          </p:nvPr>
        </p:nvSpPr>
        <p:spPr>
          <a:xfrm>
            <a:off x="532470" y="1528325"/>
            <a:ext cx="2667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7200"/>
              <a:buNone/>
              <a:defRPr sz="7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1">
  <p:cSld name="CUSTOM_17_1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flipH="1">
            <a:off x="382675" y="1257616"/>
            <a:ext cx="4524000" cy="34779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7"/>
          <p:cNvSpPr/>
          <p:nvPr/>
        </p:nvSpPr>
        <p:spPr>
          <a:xfrm>
            <a:off x="382675" y="397650"/>
            <a:ext cx="83967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7"/>
          <p:cNvSpPr/>
          <p:nvPr/>
        </p:nvSpPr>
        <p:spPr>
          <a:xfrm flipH="1">
            <a:off x="5191250" y="1267950"/>
            <a:ext cx="3588000" cy="34779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1"/>
          </p:nvPr>
        </p:nvSpPr>
        <p:spPr>
          <a:xfrm>
            <a:off x="6104250" y="2448700"/>
            <a:ext cx="23661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2"/>
          </p:nvPr>
        </p:nvSpPr>
        <p:spPr>
          <a:xfrm>
            <a:off x="5171550" y="1876300"/>
            <a:ext cx="32988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ctrTitle"/>
          </p:nvPr>
        </p:nvSpPr>
        <p:spPr>
          <a:xfrm>
            <a:off x="3351750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2">
  <p:cSld name="CUSTOM_17_1_1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382675" y="397650"/>
            <a:ext cx="83967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8"/>
          <p:cNvSpPr/>
          <p:nvPr/>
        </p:nvSpPr>
        <p:spPr>
          <a:xfrm>
            <a:off x="382548" y="1257625"/>
            <a:ext cx="8396700" cy="34779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ctrTitle"/>
          </p:nvPr>
        </p:nvSpPr>
        <p:spPr>
          <a:xfrm>
            <a:off x="3351750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6">
  <p:cSld name="CUSTOM_17_2_1_1_2_2_1_1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394800" y="397650"/>
            <a:ext cx="8354400" cy="4348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 flipH="1">
            <a:off x="956300" y="1521075"/>
            <a:ext cx="549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ctrTitle"/>
          </p:nvPr>
        </p:nvSpPr>
        <p:spPr>
          <a:xfrm>
            <a:off x="956300" y="930075"/>
            <a:ext cx="2440500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800"/>
              <a:buFont typeface="Denk One"/>
              <a:buNone/>
              <a:defRPr sz="28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63" r:id="rId5"/>
    <p:sldLayoutId id="214748366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>
            <a:spLocks noGrp="1"/>
          </p:cNvSpPr>
          <p:nvPr>
            <p:ph type="subTitle" idx="1"/>
          </p:nvPr>
        </p:nvSpPr>
        <p:spPr>
          <a:xfrm>
            <a:off x="560618" y="3084048"/>
            <a:ext cx="3619612" cy="10833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tx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Подготовила: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err="1" smtClean="0">
                <a:solidFill>
                  <a:schemeClr val="tx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Казмина</a:t>
            </a:r>
            <a:r>
              <a:rPr lang="ru-RU" sz="2000" dirty="0" smtClean="0">
                <a:solidFill>
                  <a:schemeClr val="tx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Елена Ивановна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tx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МБОУ «</a:t>
            </a:r>
            <a:r>
              <a:rPr lang="ru-RU" sz="2000" dirty="0" err="1" smtClean="0">
                <a:solidFill>
                  <a:schemeClr val="tx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Жердевская</a:t>
            </a:r>
            <a:r>
              <a:rPr lang="ru-RU" sz="2000" dirty="0" smtClean="0">
                <a:solidFill>
                  <a:schemeClr val="tx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СОШ»</a:t>
            </a:r>
            <a:endParaRPr sz="2000" dirty="0">
              <a:solidFill>
                <a:schemeClr val="tx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83" name="Google Shape;183;p23"/>
          <p:cNvSpPr txBox="1">
            <a:spLocks noGrp="1"/>
          </p:cNvSpPr>
          <p:nvPr>
            <p:ph type="ctrTitle"/>
          </p:nvPr>
        </p:nvSpPr>
        <p:spPr>
          <a:xfrm>
            <a:off x="457997" y="1109749"/>
            <a:ext cx="5442032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0" dirty="0" smtClean="0">
                <a:solidFill>
                  <a:schemeClr val="tx1"/>
                </a:solidFill>
              </a:rPr>
              <a:t>Изложение</a:t>
            </a:r>
            <a:r>
              <a:rPr lang="ru-RU" sz="4000" b="0" dirty="0" smtClean="0">
                <a:solidFill>
                  <a:srgbClr val="FF7C3E"/>
                </a:solidFill>
              </a:rPr>
              <a:t/>
            </a:r>
            <a:br>
              <a:rPr lang="ru-RU" sz="4000" b="0" dirty="0" smtClean="0">
                <a:solidFill>
                  <a:srgbClr val="FF7C3E"/>
                </a:solidFill>
              </a:rPr>
            </a:br>
            <a:r>
              <a:rPr lang="ru-RU" sz="4000" b="0" dirty="0" smtClean="0">
                <a:solidFill>
                  <a:schemeClr val="tx1"/>
                </a:solidFill>
              </a:rPr>
              <a:t>«Рождение гвоздика»</a:t>
            </a:r>
            <a:endParaRPr sz="4000" b="0" dirty="0">
              <a:solidFill>
                <a:schemeClr val="tx1"/>
              </a:solidFill>
            </a:endParaRPr>
          </a:p>
        </p:txBody>
      </p:sp>
      <p:grpSp>
        <p:nvGrpSpPr>
          <p:cNvPr id="184" name="Google Shape;184;p23"/>
          <p:cNvGrpSpPr/>
          <p:nvPr/>
        </p:nvGrpSpPr>
        <p:grpSpPr>
          <a:xfrm>
            <a:off x="2734310" y="847364"/>
            <a:ext cx="6409690" cy="4163498"/>
            <a:chOff x="2731138" y="847364"/>
            <a:chExt cx="6424814" cy="4163498"/>
          </a:xfrm>
        </p:grpSpPr>
        <p:sp>
          <p:nvSpPr>
            <p:cNvPr id="185" name="Google Shape;185;p23"/>
            <p:cNvSpPr/>
            <p:nvPr/>
          </p:nvSpPr>
          <p:spPr>
            <a:xfrm flipH="1">
              <a:off x="5561239" y="847364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3"/>
            <p:cNvSpPr/>
            <p:nvPr/>
          </p:nvSpPr>
          <p:spPr>
            <a:xfrm flipH="1">
              <a:off x="5639281" y="878034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3"/>
            <p:cNvSpPr/>
            <p:nvPr/>
          </p:nvSpPr>
          <p:spPr>
            <a:xfrm flipH="1">
              <a:off x="4078565" y="4687238"/>
              <a:ext cx="4209122" cy="179235"/>
            </a:xfrm>
            <a:custGeom>
              <a:avLst/>
              <a:gdLst/>
              <a:ahLst/>
              <a:cxnLst/>
              <a:rect l="l" t="t" r="r" b="b"/>
              <a:pathLst>
                <a:path w="73786" h="3142" extrusionOk="0">
                  <a:moveTo>
                    <a:pt x="36891" y="1"/>
                  </a:moveTo>
                  <a:cubicBezTo>
                    <a:pt x="16515" y="1"/>
                    <a:pt x="0" y="704"/>
                    <a:pt x="0" y="1570"/>
                  </a:cubicBezTo>
                  <a:cubicBezTo>
                    <a:pt x="0" y="2438"/>
                    <a:pt x="16515" y="3141"/>
                    <a:pt x="36891" y="3141"/>
                  </a:cubicBezTo>
                  <a:cubicBezTo>
                    <a:pt x="57267" y="3141"/>
                    <a:pt x="73786" y="2438"/>
                    <a:pt x="73786" y="1570"/>
                  </a:cubicBezTo>
                  <a:cubicBezTo>
                    <a:pt x="73786" y="704"/>
                    <a:pt x="57267" y="1"/>
                    <a:pt x="3689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8" name="Google Shape;188;p23"/>
            <p:cNvGrpSpPr/>
            <p:nvPr/>
          </p:nvGrpSpPr>
          <p:grpSpPr>
            <a:xfrm>
              <a:off x="5921198" y="1938129"/>
              <a:ext cx="3234754" cy="2868100"/>
              <a:chOff x="5921198" y="1938129"/>
              <a:chExt cx="3234754" cy="2868100"/>
            </a:xfrm>
          </p:grpSpPr>
          <p:sp>
            <p:nvSpPr>
              <p:cNvPr id="189" name="Google Shape;189;p23"/>
              <p:cNvSpPr/>
              <p:nvPr/>
            </p:nvSpPr>
            <p:spPr>
              <a:xfrm flipH="1">
                <a:off x="7047405" y="2721884"/>
                <a:ext cx="605304" cy="614032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10764" extrusionOk="0">
                    <a:moveTo>
                      <a:pt x="9692" y="0"/>
                    </a:moveTo>
                    <a:cubicBezTo>
                      <a:pt x="7656" y="0"/>
                      <a:pt x="0" y="3688"/>
                      <a:pt x="1653" y="7106"/>
                    </a:cubicBezTo>
                    <a:cubicBezTo>
                      <a:pt x="3117" y="10123"/>
                      <a:pt x="5374" y="10763"/>
                      <a:pt x="6296" y="10763"/>
                    </a:cubicBezTo>
                    <a:cubicBezTo>
                      <a:pt x="6451" y="10763"/>
                      <a:pt x="6568" y="10745"/>
                      <a:pt x="6637" y="10717"/>
                    </a:cubicBezTo>
                    <a:cubicBezTo>
                      <a:pt x="7112" y="10519"/>
                      <a:pt x="7924" y="9888"/>
                      <a:pt x="7784" y="9365"/>
                    </a:cubicBezTo>
                    <a:cubicBezTo>
                      <a:pt x="7644" y="8840"/>
                      <a:pt x="5937" y="6491"/>
                      <a:pt x="7518" y="4979"/>
                    </a:cubicBezTo>
                    <a:cubicBezTo>
                      <a:pt x="9099" y="3466"/>
                      <a:pt x="10037" y="3384"/>
                      <a:pt x="10324" y="2097"/>
                    </a:cubicBezTo>
                    <a:cubicBezTo>
                      <a:pt x="10611" y="811"/>
                      <a:pt x="10337" y="80"/>
                      <a:pt x="9874" y="12"/>
                    </a:cubicBezTo>
                    <a:cubicBezTo>
                      <a:pt x="9820" y="4"/>
                      <a:pt x="9759" y="0"/>
                      <a:pt x="969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 flipH="1">
                <a:off x="7458478" y="4134913"/>
                <a:ext cx="621619" cy="603935"/>
              </a:xfrm>
              <a:custGeom>
                <a:avLst/>
                <a:gdLst/>
                <a:ahLst/>
                <a:cxnLst/>
                <a:rect l="l" t="t" r="r" b="b"/>
                <a:pathLst>
                  <a:path w="10897" h="10587" extrusionOk="0">
                    <a:moveTo>
                      <a:pt x="4120" y="1"/>
                    </a:moveTo>
                    <a:lnTo>
                      <a:pt x="686" y="4538"/>
                    </a:lnTo>
                    <a:cubicBezTo>
                      <a:pt x="273" y="5135"/>
                      <a:pt x="0" y="7866"/>
                      <a:pt x="2239" y="9439"/>
                    </a:cubicBezTo>
                    <a:cubicBezTo>
                      <a:pt x="3470" y="10304"/>
                      <a:pt x="4559" y="10587"/>
                      <a:pt x="5432" y="10587"/>
                    </a:cubicBezTo>
                    <a:cubicBezTo>
                      <a:pt x="6595" y="10587"/>
                      <a:pt x="7375" y="10086"/>
                      <a:pt x="7599" y="9788"/>
                    </a:cubicBezTo>
                    <a:lnTo>
                      <a:pt x="10897" y="5436"/>
                    </a:lnTo>
                    <a:lnTo>
                      <a:pt x="4120" y="1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 flipH="1">
                <a:off x="6228560" y="2838999"/>
                <a:ext cx="34512" cy="43468"/>
              </a:xfrm>
              <a:custGeom>
                <a:avLst/>
                <a:gdLst/>
                <a:ahLst/>
                <a:cxnLst/>
                <a:rect l="l" t="t" r="r" b="b"/>
                <a:pathLst>
                  <a:path w="605" h="762" extrusionOk="0">
                    <a:moveTo>
                      <a:pt x="417" y="0"/>
                    </a:moveTo>
                    <a:lnTo>
                      <a:pt x="1" y="547"/>
                    </a:lnTo>
                    <a:lnTo>
                      <a:pt x="232" y="638"/>
                    </a:lnTo>
                    <a:cubicBezTo>
                      <a:pt x="246" y="646"/>
                      <a:pt x="256" y="663"/>
                      <a:pt x="250" y="679"/>
                    </a:cubicBezTo>
                    <a:lnTo>
                      <a:pt x="229" y="731"/>
                    </a:lnTo>
                    <a:lnTo>
                      <a:pt x="301" y="758"/>
                    </a:lnTo>
                    <a:cubicBezTo>
                      <a:pt x="305" y="761"/>
                      <a:pt x="311" y="761"/>
                      <a:pt x="314" y="761"/>
                    </a:cubicBezTo>
                    <a:cubicBezTo>
                      <a:pt x="325" y="761"/>
                      <a:pt x="338" y="755"/>
                      <a:pt x="346" y="741"/>
                    </a:cubicBezTo>
                    <a:lnTo>
                      <a:pt x="598" y="106"/>
                    </a:lnTo>
                    <a:cubicBezTo>
                      <a:pt x="604" y="89"/>
                      <a:pt x="595" y="72"/>
                      <a:pt x="581" y="65"/>
                    </a:cubicBez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 flipH="1">
                <a:off x="6249952" y="2874197"/>
                <a:ext cx="35938" cy="40958"/>
              </a:xfrm>
              <a:custGeom>
                <a:avLst/>
                <a:gdLst/>
                <a:ahLst/>
                <a:cxnLst/>
                <a:rect l="l" t="t" r="r" b="b"/>
                <a:pathLst>
                  <a:path w="630" h="718" extrusionOk="0">
                    <a:moveTo>
                      <a:pt x="346" y="1"/>
                    </a:moveTo>
                    <a:lnTo>
                      <a:pt x="1" y="456"/>
                    </a:lnTo>
                    <a:lnTo>
                      <a:pt x="141" y="510"/>
                    </a:lnTo>
                    <a:cubicBezTo>
                      <a:pt x="158" y="517"/>
                      <a:pt x="169" y="537"/>
                      <a:pt x="161" y="554"/>
                    </a:cubicBezTo>
                    <a:lnTo>
                      <a:pt x="131" y="629"/>
                    </a:lnTo>
                    <a:lnTo>
                      <a:pt x="353" y="718"/>
                    </a:lnTo>
                    <a:lnTo>
                      <a:pt x="366" y="718"/>
                    </a:lnTo>
                    <a:cubicBezTo>
                      <a:pt x="380" y="718"/>
                      <a:pt x="390" y="711"/>
                      <a:pt x="397" y="697"/>
                    </a:cubicBezTo>
                    <a:lnTo>
                      <a:pt x="629" y="114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3"/>
              <p:cNvSpPr/>
              <p:nvPr/>
            </p:nvSpPr>
            <p:spPr>
              <a:xfrm flipH="1">
                <a:off x="6248412" y="2870146"/>
                <a:ext cx="17798" cy="10553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85" extrusionOk="0">
                    <a:moveTo>
                      <a:pt x="56" y="1"/>
                    </a:moveTo>
                    <a:lnTo>
                      <a:pt x="1" y="72"/>
                    </a:lnTo>
                    <a:lnTo>
                      <a:pt x="284" y="185"/>
                    </a:lnTo>
                    <a:lnTo>
                      <a:pt x="305" y="133"/>
                    </a:lnTo>
                    <a:cubicBezTo>
                      <a:pt x="311" y="117"/>
                      <a:pt x="301" y="100"/>
                      <a:pt x="287" y="92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F4B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3"/>
              <p:cNvSpPr/>
              <p:nvPr/>
            </p:nvSpPr>
            <p:spPr>
              <a:xfrm flipH="1">
                <a:off x="6278361" y="2905401"/>
                <a:ext cx="34170" cy="37821"/>
              </a:xfrm>
              <a:custGeom>
                <a:avLst/>
                <a:gdLst/>
                <a:ahLst/>
                <a:cxnLst/>
                <a:rect l="l" t="t" r="r" b="b"/>
                <a:pathLst>
                  <a:path w="599" h="663" extrusionOk="0">
                    <a:moveTo>
                      <a:pt x="400" y="0"/>
                    </a:moveTo>
                    <a:lnTo>
                      <a:pt x="1" y="526"/>
                    </a:lnTo>
                    <a:lnTo>
                      <a:pt x="332" y="659"/>
                    </a:lnTo>
                    <a:cubicBezTo>
                      <a:pt x="335" y="659"/>
                      <a:pt x="338" y="662"/>
                      <a:pt x="345" y="662"/>
                    </a:cubicBezTo>
                    <a:cubicBezTo>
                      <a:pt x="356" y="662"/>
                      <a:pt x="369" y="652"/>
                      <a:pt x="373" y="642"/>
                    </a:cubicBezTo>
                    <a:lnTo>
                      <a:pt x="598" y="82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3"/>
              <p:cNvSpPr/>
              <p:nvPr/>
            </p:nvSpPr>
            <p:spPr>
              <a:xfrm flipH="1">
                <a:off x="6276250" y="2900153"/>
                <a:ext cx="13520" cy="9983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75" extrusionOk="0">
                    <a:moveTo>
                      <a:pt x="69" y="1"/>
                    </a:moveTo>
                    <a:lnTo>
                      <a:pt x="1" y="92"/>
                    </a:lnTo>
                    <a:lnTo>
                      <a:pt x="199" y="174"/>
                    </a:lnTo>
                    <a:lnTo>
                      <a:pt x="229" y="99"/>
                    </a:lnTo>
                    <a:cubicBezTo>
                      <a:pt x="237" y="82"/>
                      <a:pt x="226" y="62"/>
                      <a:pt x="209" y="55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F4B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3"/>
              <p:cNvSpPr/>
              <p:nvPr/>
            </p:nvSpPr>
            <p:spPr>
              <a:xfrm flipH="1">
                <a:off x="6109190" y="2262949"/>
                <a:ext cx="1787676" cy="2241811"/>
              </a:xfrm>
              <a:custGeom>
                <a:avLst/>
                <a:gdLst/>
                <a:ahLst/>
                <a:cxnLst/>
                <a:rect l="l" t="t" r="r" b="b"/>
                <a:pathLst>
                  <a:path w="31338" h="39299" extrusionOk="0">
                    <a:moveTo>
                      <a:pt x="26787" y="1"/>
                    </a:moveTo>
                    <a:lnTo>
                      <a:pt x="110" y="34444"/>
                    </a:lnTo>
                    <a:cubicBezTo>
                      <a:pt x="1" y="35547"/>
                      <a:pt x="308" y="37291"/>
                      <a:pt x="1926" y="38432"/>
                    </a:cubicBezTo>
                    <a:cubicBezTo>
                      <a:pt x="2509" y="38841"/>
                      <a:pt x="3062" y="39121"/>
                      <a:pt x="3574" y="39298"/>
                    </a:cubicBezTo>
                    <a:lnTo>
                      <a:pt x="31338" y="3455"/>
                    </a:lnTo>
                    <a:lnTo>
                      <a:pt x="26787" y="1"/>
                    </a:ln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 flipH="1">
                <a:off x="6011092" y="2458252"/>
                <a:ext cx="1683683" cy="2060522"/>
              </a:xfrm>
              <a:custGeom>
                <a:avLst/>
                <a:gdLst/>
                <a:ahLst/>
                <a:cxnLst/>
                <a:rect l="l" t="t" r="r" b="b"/>
                <a:pathLst>
                  <a:path w="29515" h="36121" extrusionOk="0">
                    <a:moveTo>
                      <a:pt x="27764" y="0"/>
                    </a:moveTo>
                    <a:lnTo>
                      <a:pt x="0" y="35843"/>
                    </a:lnTo>
                    <a:cubicBezTo>
                      <a:pt x="567" y="36042"/>
                      <a:pt x="1085" y="36120"/>
                      <a:pt x="1543" y="36120"/>
                    </a:cubicBezTo>
                    <a:cubicBezTo>
                      <a:pt x="2705" y="36120"/>
                      <a:pt x="3486" y="35621"/>
                      <a:pt x="3711" y="35325"/>
                    </a:cubicBezTo>
                    <a:lnTo>
                      <a:pt x="3714" y="35321"/>
                    </a:lnTo>
                    <a:lnTo>
                      <a:pt x="29514" y="1332"/>
                    </a:lnTo>
                    <a:lnTo>
                      <a:pt x="27764" y="0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 flipH="1">
                <a:off x="6367011" y="2238271"/>
                <a:ext cx="1521847" cy="1991384"/>
              </a:xfrm>
              <a:custGeom>
                <a:avLst/>
                <a:gdLst/>
                <a:ahLst/>
                <a:cxnLst/>
                <a:rect l="l" t="t" r="r" b="b"/>
                <a:pathLst>
                  <a:path w="26678" h="34909" extrusionOk="0">
                    <a:moveTo>
                      <a:pt x="26063" y="1"/>
                    </a:moveTo>
                    <a:lnTo>
                      <a:pt x="260" y="33990"/>
                    </a:lnTo>
                    <a:lnTo>
                      <a:pt x="260" y="33993"/>
                    </a:lnTo>
                    <a:cubicBezTo>
                      <a:pt x="147" y="34157"/>
                      <a:pt x="42" y="34485"/>
                      <a:pt x="1" y="34908"/>
                    </a:cubicBezTo>
                    <a:lnTo>
                      <a:pt x="26678" y="465"/>
                    </a:lnTo>
                    <a:lnTo>
                      <a:pt x="26063" y="1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 flipH="1">
                <a:off x="6222913" y="2821030"/>
                <a:ext cx="80490" cy="55619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975" extrusionOk="0">
                    <a:moveTo>
                      <a:pt x="422" y="1"/>
                    </a:moveTo>
                    <a:cubicBezTo>
                      <a:pt x="273" y="1"/>
                      <a:pt x="133" y="91"/>
                      <a:pt x="76" y="236"/>
                    </a:cubicBezTo>
                    <a:cubicBezTo>
                      <a:pt x="1" y="428"/>
                      <a:pt x="93" y="646"/>
                      <a:pt x="284" y="721"/>
                    </a:cubicBezTo>
                    <a:lnTo>
                      <a:pt x="851" y="947"/>
                    </a:lnTo>
                    <a:cubicBezTo>
                      <a:pt x="896" y="965"/>
                      <a:pt x="944" y="974"/>
                      <a:pt x="990" y="974"/>
                    </a:cubicBezTo>
                    <a:cubicBezTo>
                      <a:pt x="1138" y="974"/>
                      <a:pt x="1279" y="884"/>
                      <a:pt x="1336" y="739"/>
                    </a:cubicBezTo>
                    <a:cubicBezTo>
                      <a:pt x="1411" y="548"/>
                      <a:pt x="1319" y="329"/>
                      <a:pt x="1127" y="254"/>
                    </a:cubicBezTo>
                    <a:lnTo>
                      <a:pt x="561" y="28"/>
                    </a:lnTo>
                    <a:cubicBezTo>
                      <a:pt x="515" y="10"/>
                      <a:pt x="468" y="1"/>
                      <a:pt x="422" y="1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 flipH="1">
                <a:off x="6242594" y="2854915"/>
                <a:ext cx="77695" cy="5453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956" extrusionOk="0">
                    <a:moveTo>
                      <a:pt x="421" y="1"/>
                    </a:moveTo>
                    <a:cubicBezTo>
                      <a:pt x="273" y="1"/>
                      <a:pt x="132" y="91"/>
                      <a:pt x="75" y="236"/>
                    </a:cubicBezTo>
                    <a:cubicBezTo>
                      <a:pt x="0" y="428"/>
                      <a:pt x="92" y="646"/>
                      <a:pt x="283" y="721"/>
                    </a:cubicBezTo>
                    <a:lnTo>
                      <a:pt x="799" y="930"/>
                    </a:lnTo>
                    <a:cubicBezTo>
                      <a:pt x="843" y="947"/>
                      <a:pt x="889" y="955"/>
                      <a:pt x="934" y="955"/>
                    </a:cubicBezTo>
                    <a:cubicBezTo>
                      <a:pt x="1083" y="955"/>
                      <a:pt x="1226" y="865"/>
                      <a:pt x="1284" y="718"/>
                    </a:cubicBezTo>
                    <a:cubicBezTo>
                      <a:pt x="1362" y="527"/>
                      <a:pt x="1267" y="309"/>
                      <a:pt x="1075" y="233"/>
                    </a:cubicBezTo>
                    <a:lnTo>
                      <a:pt x="560" y="28"/>
                    </a:lnTo>
                    <a:cubicBezTo>
                      <a:pt x="514" y="10"/>
                      <a:pt x="467" y="1"/>
                      <a:pt x="421" y="1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 flipH="1">
                <a:off x="6270603" y="2888173"/>
                <a:ext cx="64347" cy="49116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861" extrusionOk="0">
                    <a:moveTo>
                      <a:pt x="429" y="0"/>
                    </a:moveTo>
                    <a:cubicBezTo>
                      <a:pt x="278" y="0"/>
                      <a:pt x="134" y="91"/>
                      <a:pt x="76" y="238"/>
                    </a:cubicBezTo>
                    <a:cubicBezTo>
                      <a:pt x="1" y="428"/>
                      <a:pt x="93" y="647"/>
                      <a:pt x="284" y="723"/>
                    </a:cubicBezTo>
                    <a:lnTo>
                      <a:pt x="564" y="835"/>
                    </a:lnTo>
                    <a:cubicBezTo>
                      <a:pt x="609" y="853"/>
                      <a:pt x="656" y="861"/>
                      <a:pt x="702" y="861"/>
                    </a:cubicBezTo>
                    <a:cubicBezTo>
                      <a:pt x="852" y="861"/>
                      <a:pt x="995" y="773"/>
                      <a:pt x="1053" y="627"/>
                    </a:cubicBezTo>
                    <a:cubicBezTo>
                      <a:pt x="1127" y="436"/>
                      <a:pt x="1035" y="217"/>
                      <a:pt x="844" y="138"/>
                    </a:cubicBezTo>
                    <a:lnTo>
                      <a:pt x="564" y="26"/>
                    </a:lnTo>
                    <a:cubicBezTo>
                      <a:pt x="520" y="9"/>
                      <a:pt x="474" y="0"/>
                      <a:pt x="429" y="0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 flipH="1">
                <a:off x="5943378" y="2073638"/>
                <a:ext cx="496468" cy="505990"/>
              </a:xfrm>
              <a:custGeom>
                <a:avLst/>
                <a:gdLst/>
                <a:ahLst/>
                <a:cxnLst/>
                <a:rect l="l" t="t" r="r" b="b"/>
                <a:pathLst>
                  <a:path w="8843" h="9013" extrusionOk="0">
                    <a:moveTo>
                      <a:pt x="5718" y="0"/>
                    </a:moveTo>
                    <a:cubicBezTo>
                      <a:pt x="3497" y="1127"/>
                      <a:pt x="926" y="2619"/>
                      <a:pt x="683" y="2967"/>
                    </a:cubicBezTo>
                    <a:cubicBezTo>
                      <a:pt x="274" y="3561"/>
                      <a:pt x="1" y="6295"/>
                      <a:pt x="2240" y="7869"/>
                    </a:cubicBezTo>
                    <a:cubicBezTo>
                      <a:pt x="3468" y="8731"/>
                      <a:pt x="4556" y="9013"/>
                      <a:pt x="5429" y="9013"/>
                    </a:cubicBezTo>
                    <a:cubicBezTo>
                      <a:pt x="6592" y="9013"/>
                      <a:pt x="7373" y="8513"/>
                      <a:pt x="7599" y="8217"/>
                    </a:cubicBezTo>
                    <a:cubicBezTo>
                      <a:pt x="7828" y="7913"/>
                      <a:pt x="8470" y="4909"/>
                      <a:pt x="8842" y="2359"/>
                    </a:cubicBezTo>
                    <a:cubicBezTo>
                      <a:pt x="6326" y="2222"/>
                      <a:pt x="5818" y="720"/>
                      <a:pt x="5718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3"/>
              <p:cNvSpPr/>
              <p:nvPr/>
            </p:nvSpPr>
            <p:spPr>
              <a:xfrm flipH="1">
                <a:off x="5943347" y="2201749"/>
                <a:ext cx="253820" cy="379843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6766" extrusionOk="0">
                    <a:moveTo>
                      <a:pt x="3684" y="0"/>
                    </a:moveTo>
                    <a:cubicBezTo>
                      <a:pt x="2868" y="2396"/>
                      <a:pt x="1659" y="5165"/>
                      <a:pt x="0" y="6619"/>
                    </a:cubicBezTo>
                    <a:cubicBezTo>
                      <a:pt x="400" y="6721"/>
                      <a:pt x="772" y="6766"/>
                      <a:pt x="1110" y="6766"/>
                    </a:cubicBezTo>
                    <a:cubicBezTo>
                      <a:pt x="2271" y="6766"/>
                      <a:pt x="3052" y="6263"/>
                      <a:pt x="3277" y="5967"/>
                    </a:cubicBezTo>
                    <a:cubicBezTo>
                      <a:pt x="3506" y="5663"/>
                      <a:pt x="4148" y="2659"/>
                      <a:pt x="4520" y="109"/>
                    </a:cubicBezTo>
                    <a:cubicBezTo>
                      <a:pt x="4213" y="92"/>
                      <a:pt x="3933" y="54"/>
                      <a:pt x="3684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3"/>
              <p:cNvSpPr/>
              <p:nvPr/>
            </p:nvSpPr>
            <p:spPr>
              <a:xfrm flipH="1">
                <a:off x="5921198" y="2000316"/>
                <a:ext cx="197622" cy="205753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3665" extrusionOk="0">
                    <a:moveTo>
                      <a:pt x="3144" y="1"/>
                    </a:moveTo>
                    <a:cubicBezTo>
                      <a:pt x="2739" y="1"/>
                      <a:pt x="1444" y="575"/>
                      <a:pt x="0" y="1306"/>
                    </a:cubicBezTo>
                    <a:cubicBezTo>
                      <a:pt x="100" y="2026"/>
                      <a:pt x="608" y="3528"/>
                      <a:pt x="3124" y="3665"/>
                    </a:cubicBezTo>
                    <a:cubicBezTo>
                      <a:pt x="3394" y="1801"/>
                      <a:pt x="3520" y="180"/>
                      <a:pt x="3240" y="19"/>
                    </a:cubicBezTo>
                    <a:cubicBezTo>
                      <a:pt x="3218" y="7"/>
                      <a:pt x="3186" y="1"/>
                      <a:pt x="3144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3"/>
              <p:cNvSpPr/>
              <p:nvPr/>
            </p:nvSpPr>
            <p:spPr>
              <a:xfrm flipH="1">
                <a:off x="6768162" y="4692652"/>
                <a:ext cx="332858" cy="72846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1277" extrusionOk="0">
                    <a:moveTo>
                      <a:pt x="342" y="1"/>
                    </a:moveTo>
                    <a:cubicBezTo>
                      <a:pt x="342" y="1"/>
                      <a:pt x="130" y="96"/>
                      <a:pt x="141" y="280"/>
                    </a:cubicBezTo>
                    <a:cubicBezTo>
                      <a:pt x="151" y="461"/>
                      <a:pt x="1" y="936"/>
                      <a:pt x="677" y="936"/>
                    </a:cubicBezTo>
                    <a:cubicBezTo>
                      <a:pt x="1257" y="936"/>
                      <a:pt x="3726" y="1276"/>
                      <a:pt x="4705" y="1276"/>
                    </a:cubicBezTo>
                    <a:cubicBezTo>
                      <a:pt x="4873" y="1276"/>
                      <a:pt x="4997" y="1266"/>
                      <a:pt x="5060" y="1243"/>
                    </a:cubicBezTo>
                    <a:cubicBezTo>
                      <a:pt x="5262" y="1226"/>
                      <a:pt x="5667" y="1127"/>
                      <a:pt x="5705" y="943"/>
                    </a:cubicBezTo>
                    <a:cubicBezTo>
                      <a:pt x="5835" y="352"/>
                      <a:pt x="5561" y="260"/>
                      <a:pt x="5561" y="260"/>
                    </a:cubicBez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3"/>
              <p:cNvSpPr/>
              <p:nvPr/>
            </p:nvSpPr>
            <p:spPr>
              <a:xfrm flipH="1">
                <a:off x="6864910" y="4531440"/>
                <a:ext cx="227553" cy="194752"/>
              </a:xfrm>
              <a:custGeom>
                <a:avLst/>
                <a:gdLst/>
                <a:ahLst/>
                <a:cxnLst/>
                <a:rect l="l" t="t" r="r" b="b"/>
                <a:pathLst>
                  <a:path w="3989" h="3414" extrusionOk="0">
                    <a:moveTo>
                      <a:pt x="2432" y="0"/>
                    </a:moveTo>
                    <a:lnTo>
                      <a:pt x="455" y="136"/>
                    </a:lnTo>
                    <a:cubicBezTo>
                      <a:pt x="455" y="136"/>
                      <a:pt x="520" y="1110"/>
                      <a:pt x="325" y="1812"/>
                    </a:cubicBezTo>
                    <a:cubicBezTo>
                      <a:pt x="134" y="2512"/>
                      <a:pt x="1" y="3233"/>
                      <a:pt x="1045" y="3274"/>
                    </a:cubicBezTo>
                    <a:lnTo>
                      <a:pt x="2859" y="3413"/>
                    </a:lnTo>
                    <a:cubicBezTo>
                      <a:pt x="2859" y="3413"/>
                      <a:pt x="2824" y="1574"/>
                      <a:pt x="3988" y="1468"/>
                    </a:cubicBezTo>
                    <a:cubicBezTo>
                      <a:pt x="3988" y="1468"/>
                      <a:pt x="2506" y="1185"/>
                      <a:pt x="24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3"/>
              <p:cNvSpPr/>
              <p:nvPr/>
            </p:nvSpPr>
            <p:spPr>
              <a:xfrm flipH="1">
                <a:off x="6773065" y="4614784"/>
                <a:ext cx="165944" cy="124073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2175" extrusionOk="0">
                    <a:moveTo>
                      <a:pt x="1501" y="1"/>
                    </a:moveTo>
                    <a:cubicBezTo>
                      <a:pt x="1302" y="1"/>
                      <a:pt x="1076" y="59"/>
                      <a:pt x="810" y="178"/>
                    </a:cubicBezTo>
                    <a:cubicBezTo>
                      <a:pt x="1" y="536"/>
                      <a:pt x="100" y="1813"/>
                      <a:pt x="100" y="1813"/>
                    </a:cubicBezTo>
                    <a:cubicBezTo>
                      <a:pt x="116" y="2096"/>
                      <a:pt x="726" y="2175"/>
                      <a:pt x="1317" y="2175"/>
                    </a:cubicBezTo>
                    <a:cubicBezTo>
                      <a:pt x="1759" y="2175"/>
                      <a:pt x="2191" y="2131"/>
                      <a:pt x="2356" y="2096"/>
                    </a:cubicBezTo>
                    <a:cubicBezTo>
                      <a:pt x="2735" y="2014"/>
                      <a:pt x="2909" y="1386"/>
                      <a:pt x="2483" y="703"/>
                    </a:cubicBezTo>
                    <a:cubicBezTo>
                      <a:pt x="2199" y="243"/>
                      <a:pt x="1907" y="1"/>
                      <a:pt x="1501" y="1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3"/>
              <p:cNvSpPr/>
              <p:nvPr/>
            </p:nvSpPr>
            <p:spPr>
              <a:xfrm flipH="1">
                <a:off x="6892804" y="4541936"/>
                <a:ext cx="122533" cy="8476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86" extrusionOk="0">
                    <a:moveTo>
                      <a:pt x="155" y="1"/>
                    </a:moveTo>
                    <a:lnTo>
                      <a:pt x="1" y="28"/>
                    </a:lnTo>
                    <a:cubicBezTo>
                      <a:pt x="7" y="75"/>
                      <a:pt x="209" y="1206"/>
                      <a:pt x="831" y="1403"/>
                    </a:cubicBezTo>
                    <a:cubicBezTo>
                      <a:pt x="1008" y="1458"/>
                      <a:pt x="1179" y="1485"/>
                      <a:pt x="1332" y="1485"/>
                    </a:cubicBezTo>
                    <a:cubicBezTo>
                      <a:pt x="1718" y="1485"/>
                      <a:pt x="2019" y="1335"/>
                      <a:pt x="2148" y="1137"/>
                    </a:cubicBezTo>
                    <a:lnTo>
                      <a:pt x="2014" y="1052"/>
                    </a:lnTo>
                    <a:cubicBezTo>
                      <a:pt x="1924" y="1191"/>
                      <a:pt x="1676" y="1327"/>
                      <a:pt x="1332" y="1327"/>
                    </a:cubicBezTo>
                    <a:cubicBezTo>
                      <a:pt x="1194" y="1327"/>
                      <a:pt x="1042" y="1305"/>
                      <a:pt x="878" y="1253"/>
                    </a:cubicBezTo>
                    <a:cubicBezTo>
                      <a:pt x="346" y="1086"/>
                      <a:pt x="158" y="10"/>
                      <a:pt x="155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3"/>
              <p:cNvSpPr/>
              <p:nvPr/>
            </p:nvSpPr>
            <p:spPr>
              <a:xfrm flipH="1">
                <a:off x="6912427" y="4565496"/>
                <a:ext cx="87507" cy="65317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145" extrusionOk="0">
                    <a:moveTo>
                      <a:pt x="1194" y="1"/>
                    </a:moveTo>
                    <a:cubicBezTo>
                      <a:pt x="879" y="1"/>
                      <a:pt x="275" y="115"/>
                      <a:pt x="24" y="939"/>
                    </a:cubicBezTo>
                    <a:cubicBezTo>
                      <a:pt x="0" y="1025"/>
                      <a:pt x="49" y="1113"/>
                      <a:pt x="131" y="1137"/>
                    </a:cubicBezTo>
                    <a:cubicBezTo>
                      <a:pt x="147" y="1144"/>
                      <a:pt x="161" y="1144"/>
                      <a:pt x="178" y="1144"/>
                    </a:cubicBezTo>
                    <a:cubicBezTo>
                      <a:pt x="243" y="1144"/>
                      <a:pt x="307" y="1100"/>
                      <a:pt x="328" y="1031"/>
                    </a:cubicBezTo>
                    <a:cubicBezTo>
                      <a:pt x="518" y="402"/>
                      <a:pt x="944" y="312"/>
                      <a:pt x="1175" y="312"/>
                    </a:cubicBezTo>
                    <a:cubicBezTo>
                      <a:pt x="1251" y="312"/>
                      <a:pt x="1306" y="321"/>
                      <a:pt x="1325" y="325"/>
                    </a:cubicBezTo>
                    <a:cubicBezTo>
                      <a:pt x="1337" y="328"/>
                      <a:pt x="1349" y="329"/>
                      <a:pt x="1361" y="329"/>
                    </a:cubicBezTo>
                    <a:cubicBezTo>
                      <a:pt x="1433" y="329"/>
                      <a:pt x="1498" y="278"/>
                      <a:pt x="1513" y="205"/>
                    </a:cubicBezTo>
                    <a:cubicBezTo>
                      <a:pt x="1533" y="120"/>
                      <a:pt x="1478" y="35"/>
                      <a:pt x="1393" y="18"/>
                    </a:cubicBezTo>
                    <a:cubicBezTo>
                      <a:pt x="1390" y="17"/>
                      <a:pt x="1313" y="1"/>
                      <a:pt x="1194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3"/>
              <p:cNvSpPr/>
              <p:nvPr/>
            </p:nvSpPr>
            <p:spPr>
              <a:xfrm flipH="1">
                <a:off x="6889266" y="4585177"/>
                <a:ext cx="77182" cy="51055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895" extrusionOk="0">
                    <a:moveTo>
                      <a:pt x="1194" y="0"/>
                    </a:moveTo>
                    <a:cubicBezTo>
                      <a:pt x="1192" y="0"/>
                      <a:pt x="1190" y="0"/>
                      <a:pt x="1189" y="0"/>
                    </a:cubicBezTo>
                    <a:cubicBezTo>
                      <a:pt x="1154" y="4"/>
                      <a:pt x="325" y="27"/>
                      <a:pt x="35" y="673"/>
                    </a:cubicBezTo>
                    <a:cubicBezTo>
                      <a:pt x="1" y="755"/>
                      <a:pt x="38" y="847"/>
                      <a:pt x="117" y="881"/>
                    </a:cubicBezTo>
                    <a:cubicBezTo>
                      <a:pt x="137" y="891"/>
                      <a:pt x="161" y="894"/>
                      <a:pt x="182" y="894"/>
                    </a:cubicBezTo>
                    <a:cubicBezTo>
                      <a:pt x="243" y="894"/>
                      <a:pt x="301" y="861"/>
                      <a:pt x="325" y="802"/>
                    </a:cubicBezTo>
                    <a:cubicBezTo>
                      <a:pt x="530" y="341"/>
                      <a:pt x="1185" y="317"/>
                      <a:pt x="1198" y="317"/>
                    </a:cubicBezTo>
                    <a:cubicBezTo>
                      <a:pt x="1284" y="314"/>
                      <a:pt x="1352" y="243"/>
                      <a:pt x="1352" y="157"/>
                    </a:cubicBezTo>
                    <a:cubicBezTo>
                      <a:pt x="1349" y="70"/>
                      <a:pt x="1277" y="0"/>
                      <a:pt x="1194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3"/>
              <p:cNvSpPr/>
              <p:nvPr/>
            </p:nvSpPr>
            <p:spPr>
              <a:xfrm flipH="1">
                <a:off x="6879116" y="4733725"/>
                <a:ext cx="332686" cy="72504"/>
              </a:xfrm>
              <a:custGeom>
                <a:avLst/>
                <a:gdLst/>
                <a:ahLst/>
                <a:cxnLst/>
                <a:rect l="l" t="t" r="r" b="b"/>
                <a:pathLst>
                  <a:path w="5832" h="1271" extrusionOk="0">
                    <a:moveTo>
                      <a:pt x="342" y="1"/>
                    </a:moveTo>
                    <a:cubicBezTo>
                      <a:pt x="342" y="1"/>
                      <a:pt x="127" y="97"/>
                      <a:pt x="137" y="281"/>
                    </a:cubicBezTo>
                    <a:cubicBezTo>
                      <a:pt x="147" y="461"/>
                      <a:pt x="1" y="888"/>
                      <a:pt x="676" y="936"/>
                    </a:cubicBezTo>
                    <a:cubicBezTo>
                      <a:pt x="1285" y="977"/>
                      <a:pt x="3644" y="1271"/>
                      <a:pt x="4668" y="1271"/>
                    </a:cubicBezTo>
                    <a:cubicBezTo>
                      <a:pt x="4840" y="1271"/>
                      <a:pt x="4974" y="1263"/>
                      <a:pt x="5056" y="1244"/>
                    </a:cubicBezTo>
                    <a:cubicBezTo>
                      <a:pt x="5261" y="1226"/>
                      <a:pt x="5663" y="1127"/>
                      <a:pt x="5704" y="943"/>
                    </a:cubicBezTo>
                    <a:cubicBezTo>
                      <a:pt x="5831" y="352"/>
                      <a:pt x="5558" y="264"/>
                      <a:pt x="5558" y="264"/>
                    </a:cubicBez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3"/>
              <p:cNvSpPr/>
              <p:nvPr/>
            </p:nvSpPr>
            <p:spPr>
              <a:xfrm flipH="1">
                <a:off x="6975750" y="4572513"/>
                <a:ext cx="227495" cy="194809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3415" extrusionOk="0">
                    <a:moveTo>
                      <a:pt x="2431" y="0"/>
                    </a:moveTo>
                    <a:lnTo>
                      <a:pt x="451" y="137"/>
                    </a:lnTo>
                    <a:cubicBezTo>
                      <a:pt x="451" y="137"/>
                      <a:pt x="516" y="1110"/>
                      <a:pt x="325" y="1813"/>
                    </a:cubicBezTo>
                    <a:cubicBezTo>
                      <a:pt x="131" y="2513"/>
                      <a:pt x="0" y="3233"/>
                      <a:pt x="1042" y="3277"/>
                    </a:cubicBezTo>
                    <a:lnTo>
                      <a:pt x="2855" y="3414"/>
                    </a:lnTo>
                    <a:cubicBezTo>
                      <a:pt x="2855" y="3414"/>
                      <a:pt x="2820" y="1577"/>
                      <a:pt x="3988" y="1472"/>
                    </a:cubicBezTo>
                    <a:cubicBezTo>
                      <a:pt x="3988" y="1472"/>
                      <a:pt x="2502" y="1185"/>
                      <a:pt x="2431" y="0"/>
                    </a:cubicBezTo>
                    <a:close/>
                  </a:path>
                </a:pathLst>
              </a:custGeom>
              <a:solidFill>
                <a:srgbClr val="FF8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3"/>
              <p:cNvSpPr/>
              <p:nvPr/>
            </p:nvSpPr>
            <p:spPr>
              <a:xfrm flipH="1">
                <a:off x="7138727" y="4677078"/>
                <a:ext cx="45636" cy="5984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049" extrusionOk="0">
                    <a:moveTo>
                      <a:pt x="373" y="0"/>
                    </a:moveTo>
                    <a:lnTo>
                      <a:pt x="236" y="311"/>
                    </a:lnTo>
                    <a:lnTo>
                      <a:pt x="0" y="311"/>
                    </a:lnTo>
                    <a:lnTo>
                      <a:pt x="141" y="574"/>
                    </a:lnTo>
                    <a:lnTo>
                      <a:pt x="55" y="942"/>
                    </a:lnTo>
                    <a:lnTo>
                      <a:pt x="349" y="731"/>
                    </a:lnTo>
                    <a:lnTo>
                      <a:pt x="608" y="1049"/>
                    </a:lnTo>
                    <a:lnTo>
                      <a:pt x="544" y="584"/>
                    </a:lnTo>
                    <a:lnTo>
                      <a:pt x="799" y="488"/>
                    </a:lnTo>
                    <a:lnTo>
                      <a:pt x="482" y="397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3"/>
              <p:cNvSpPr/>
              <p:nvPr/>
            </p:nvSpPr>
            <p:spPr>
              <a:xfrm flipH="1">
                <a:off x="6884019" y="4655857"/>
                <a:ext cx="166001" cy="124130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176" extrusionOk="0">
                    <a:moveTo>
                      <a:pt x="1503" y="1"/>
                    </a:moveTo>
                    <a:cubicBezTo>
                      <a:pt x="1304" y="1"/>
                      <a:pt x="1077" y="59"/>
                      <a:pt x="810" y="178"/>
                    </a:cubicBezTo>
                    <a:cubicBezTo>
                      <a:pt x="1" y="536"/>
                      <a:pt x="100" y="1816"/>
                      <a:pt x="100" y="1816"/>
                    </a:cubicBezTo>
                    <a:cubicBezTo>
                      <a:pt x="116" y="2097"/>
                      <a:pt x="726" y="2176"/>
                      <a:pt x="1318" y="2176"/>
                    </a:cubicBezTo>
                    <a:cubicBezTo>
                      <a:pt x="1762" y="2176"/>
                      <a:pt x="2195" y="2132"/>
                      <a:pt x="2360" y="2097"/>
                    </a:cubicBezTo>
                    <a:cubicBezTo>
                      <a:pt x="2739" y="2015"/>
                      <a:pt x="2909" y="1386"/>
                      <a:pt x="2486" y="704"/>
                    </a:cubicBezTo>
                    <a:cubicBezTo>
                      <a:pt x="2200" y="243"/>
                      <a:pt x="1909" y="1"/>
                      <a:pt x="1503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3"/>
              <p:cNvSpPr/>
              <p:nvPr/>
            </p:nvSpPr>
            <p:spPr>
              <a:xfrm flipH="1">
                <a:off x="7003758" y="4583009"/>
                <a:ext cx="122590" cy="84769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486" extrusionOk="0">
                    <a:moveTo>
                      <a:pt x="158" y="1"/>
                    </a:moveTo>
                    <a:lnTo>
                      <a:pt x="1" y="28"/>
                    </a:lnTo>
                    <a:cubicBezTo>
                      <a:pt x="8" y="76"/>
                      <a:pt x="209" y="1206"/>
                      <a:pt x="831" y="1403"/>
                    </a:cubicBezTo>
                    <a:cubicBezTo>
                      <a:pt x="1008" y="1461"/>
                      <a:pt x="1179" y="1485"/>
                      <a:pt x="1332" y="1485"/>
                    </a:cubicBezTo>
                    <a:cubicBezTo>
                      <a:pt x="1718" y="1485"/>
                      <a:pt x="2022" y="1335"/>
                      <a:pt x="2148" y="1141"/>
                    </a:cubicBezTo>
                    <a:lnTo>
                      <a:pt x="2015" y="1052"/>
                    </a:lnTo>
                    <a:cubicBezTo>
                      <a:pt x="1925" y="1191"/>
                      <a:pt x="1678" y="1327"/>
                      <a:pt x="1334" y="1327"/>
                    </a:cubicBezTo>
                    <a:cubicBezTo>
                      <a:pt x="1196" y="1327"/>
                      <a:pt x="1043" y="1305"/>
                      <a:pt x="878" y="1253"/>
                    </a:cubicBezTo>
                    <a:cubicBezTo>
                      <a:pt x="349" y="1086"/>
                      <a:pt x="158" y="11"/>
                      <a:pt x="158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3"/>
              <p:cNvSpPr/>
              <p:nvPr/>
            </p:nvSpPr>
            <p:spPr>
              <a:xfrm flipH="1">
                <a:off x="7023438" y="4606569"/>
                <a:ext cx="87507" cy="65317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145" extrusionOk="0">
                    <a:moveTo>
                      <a:pt x="1196" y="1"/>
                    </a:moveTo>
                    <a:cubicBezTo>
                      <a:pt x="882" y="1"/>
                      <a:pt x="279" y="116"/>
                      <a:pt x="28" y="943"/>
                    </a:cubicBezTo>
                    <a:cubicBezTo>
                      <a:pt x="0" y="1025"/>
                      <a:pt x="49" y="1113"/>
                      <a:pt x="131" y="1138"/>
                    </a:cubicBezTo>
                    <a:cubicBezTo>
                      <a:pt x="147" y="1144"/>
                      <a:pt x="161" y="1144"/>
                      <a:pt x="178" y="1144"/>
                    </a:cubicBezTo>
                    <a:cubicBezTo>
                      <a:pt x="246" y="1144"/>
                      <a:pt x="308" y="1103"/>
                      <a:pt x="328" y="1035"/>
                    </a:cubicBezTo>
                    <a:cubicBezTo>
                      <a:pt x="521" y="407"/>
                      <a:pt x="945" y="314"/>
                      <a:pt x="1177" y="314"/>
                    </a:cubicBezTo>
                    <a:cubicBezTo>
                      <a:pt x="1253" y="314"/>
                      <a:pt x="1309" y="324"/>
                      <a:pt x="1329" y="328"/>
                    </a:cubicBezTo>
                    <a:cubicBezTo>
                      <a:pt x="1339" y="330"/>
                      <a:pt x="1350" y="331"/>
                      <a:pt x="1360" y="331"/>
                    </a:cubicBezTo>
                    <a:cubicBezTo>
                      <a:pt x="1433" y="331"/>
                      <a:pt x="1498" y="280"/>
                      <a:pt x="1516" y="205"/>
                    </a:cubicBezTo>
                    <a:cubicBezTo>
                      <a:pt x="1533" y="120"/>
                      <a:pt x="1478" y="35"/>
                      <a:pt x="1393" y="18"/>
                    </a:cubicBezTo>
                    <a:cubicBezTo>
                      <a:pt x="1391" y="17"/>
                      <a:pt x="1314" y="1"/>
                      <a:pt x="1196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3"/>
              <p:cNvSpPr/>
              <p:nvPr/>
            </p:nvSpPr>
            <p:spPr>
              <a:xfrm flipH="1">
                <a:off x="7000106" y="4626250"/>
                <a:ext cx="77353" cy="5128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899" extrusionOk="0">
                    <a:moveTo>
                      <a:pt x="1192" y="1"/>
                    </a:moveTo>
                    <a:cubicBezTo>
                      <a:pt x="1154" y="4"/>
                      <a:pt x="325" y="28"/>
                      <a:pt x="39" y="673"/>
                    </a:cubicBezTo>
                    <a:cubicBezTo>
                      <a:pt x="1" y="755"/>
                      <a:pt x="39" y="847"/>
                      <a:pt x="117" y="885"/>
                    </a:cubicBezTo>
                    <a:cubicBezTo>
                      <a:pt x="138" y="891"/>
                      <a:pt x="161" y="898"/>
                      <a:pt x="182" y="898"/>
                    </a:cubicBezTo>
                    <a:cubicBezTo>
                      <a:pt x="243" y="898"/>
                      <a:pt x="302" y="861"/>
                      <a:pt x="329" y="803"/>
                    </a:cubicBezTo>
                    <a:cubicBezTo>
                      <a:pt x="533" y="342"/>
                      <a:pt x="1192" y="318"/>
                      <a:pt x="1199" y="318"/>
                    </a:cubicBezTo>
                    <a:cubicBezTo>
                      <a:pt x="1285" y="318"/>
                      <a:pt x="1356" y="243"/>
                      <a:pt x="1353" y="158"/>
                    </a:cubicBezTo>
                    <a:cubicBezTo>
                      <a:pt x="1349" y="69"/>
                      <a:pt x="1277" y="4"/>
                      <a:pt x="1192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3"/>
              <p:cNvSpPr/>
              <p:nvPr/>
            </p:nvSpPr>
            <p:spPr>
              <a:xfrm flipH="1">
                <a:off x="6709351" y="2692905"/>
                <a:ext cx="601368" cy="5287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269" extrusionOk="0">
                    <a:moveTo>
                      <a:pt x="6645" y="1"/>
                    </a:moveTo>
                    <a:cubicBezTo>
                      <a:pt x="5506" y="1"/>
                      <a:pt x="4402" y="359"/>
                      <a:pt x="3879" y="520"/>
                    </a:cubicBezTo>
                    <a:cubicBezTo>
                      <a:pt x="2967" y="800"/>
                      <a:pt x="561" y="2227"/>
                      <a:pt x="280" y="4043"/>
                    </a:cubicBezTo>
                    <a:cubicBezTo>
                      <a:pt x="0" y="5862"/>
                      <a:pt x="2288" y="8873"/>
                      <a:pt x="2346" y="9228"/>
                    </a:cubicBezTo>
                    <a:cubicBezTo>
                      <a:pt x="2350" y="9256"/>
                      <a:pt x="2401" y="9269"/>
                      <a:pt x="2490" y="9269"/>
                    </a:cubicBezTo>
                    <a:cubicBezTo>
                      <a:pt x="3555" y="9269"/>
                      <a:pt x="10121" y="7453"/>
                      <a:pt x="10121" y="7453"/>
                    </a:cubicBezTo>
                    <a:cubicBezTo>
                      <a:pt x="10121" y="7453"/>
                      <a:pt x="10542" y="2227"/>
                      <a:pt x="8992" y="800"/>
                    </a:cubicBezTo>
                    <a:cubicBezTo>
                      <a:pt x="8336" y="194"/>
                      <a:pt x="7481" y="1"/>
                      <a:pt x="6645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3"/>
              <p:cNvSpPr/>
              <p:nvPr/>
            </p:nvSpPr>
            <p:spPr>
              <a:xfrm flipH="1">
                <a:off x="7045060" y="2953319"/>
                <a:ext cx="214432" cy="254364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4459" extrusionOk="0">
                    <a:moveTo>
                      <a:pt x="1386" y="1"/>
                    </a:moveTo>
                    <a:cubicBezTo>
                      <a:pt x="1302" y="1"/>
                      <a:pt x="1220" y="23"/>
                      <a:pt x="1140" y="72"/>
                    </a:cubicBezTo>
                    <a:cubicBezTo>
                      <a:pt x="93" y="717"/>
                      <a:pt x="0" y="2048"/>
                      <a:pt x="0" y="2048"/>
                    </a:cubicBezTo>
                    <a:lnTo>
                      <a:pt x="1202" y="4458"/>
                    </a:lnTo>
                    <a:lnTo>
                      <a:pt x="3759" y="3400"/>
                    </a:lnTo>
                    <a:cubicBezTo>
                      <a:pt x="3759" y="3400"/>
                      <a:pt x="2416" y="1"/>
                      <a:pt x="1386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3"/>
              <p:cNvSpPr/>
              <p:nvPr/>
            </p:nvSpPr>
            <p:spPr>
              <a:xfrm flipH="1">
                <a:off x="6668850" y="3103921"/>
                <a:ext cx="691328" cy="1379006"/>
              </a:xfrm>
              <a:custGeom>
                <a:avLst/>
                <a:gdLst/>
                <a:ahLst/>
                <a:cxnLst/>
                <a:rect l="l" t="t" r="r" b="b"/>
                <a:pathLst>
                  <a:path w="12119" h="24174" extrusionOk="0">
                    <a:moveTo>
                      <a:pt x="9345" y="1"/>
                    </a:moveTo>
                    <a:cubicBezTo>
                      <a:pt x="6833" y="1"/>
                      <a:pt x="3500" y="1145"/>
                      <a:pt x="2779" y="1590"/>
                    </a:cubicBezTo>
                    <a:cubicBezTo>
                      <a:pt x="2608" y="1696"/>
                      <a:pt x="3213" y="2921"/>
                      <a:pt x="3213" y="2921"/>
                    </a:cubicBezTo>
                    <a:cubicBezTo>
                      <a:pt x="3213" y="2921"/>
                      <a:pt x="219" y="5798"/>
                      <a:pt x="127" y="10270"/>
                    </a:cubicBezTo>
                    <a:cubicBezTo>
                      <a:pt x="0" y="16230"/>
                      <a:pt x="2595" y="23498"/>
                      <a:pt x="2595" y="23498"/>
                    </a:cubicBezTo>
                    <a:cubicBezTo>
                      <a:pt x="2595" y="23498"/>
                      <a:pt x="2803" y="24174"/>
                      <a:pt x="3943" y="24174"/>
                    </a:cubicBezTo>
                    <a:cubicBezTo>
                      <a:pt x="5086" y="24174"/>
                      <a:pt x="5879" y="23662"/>
                      <a:pt x="5879" y="23662"/>
                    </a:cubicBezTo>
                    <a:cubicBezTo>
                      <a:pt x="5929" y="23664"/>
                      <a:pt x="5978" y="23665"/>
                      <a:pt x="6026" y="23665"/>
                    </a:cubicBezTo>
                    <a:cubicBezTo>
                      <a:pt x="7377" y="23665"/>
                      <a:pt x="7506" y="22754"/>
                      <a:pt x="7506" y="22754"/>
                    </a:cubicBezTo>
                    <a:cubicBezTo>
                      <a:pt x="7763" y="21962"/>
                      <a:pt x="10022" y="16534"/>
                      <a:pt x="11070" y="11574"/>
                    </a:cubicBezTo>
                    <a:cubicBezTo>
                      <a:pt x="12119" y="6614"/>
                      <a:pt x="11654" y="1959"/>
                      <a:pt x="11675" y="1655"/>
                    </a:cubicBezTo>
                    <a:cubicBezTo>
                      <a:pt x="11699" y="1351"/>
                      <a:pt x="11675" y="607"/>
                      <a:pt x="11675" y="607"/>
                    </a:cubicBezTo>
                    <a:cubicBezTo>
                      <a:pt x="11147" y="168"/>
                      <a:pt x="10306" y="1"/>
                      <a:pt x="9345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3"/>
              <p:cNvSpPr/>
              <p:nvPr/>
            </p:nvSpPr>
            <p:spPr>
              <a:xfrm flipH="1">
                <a:off x="6700958" y="3139061"/>
                <a:ext cx="92185" cy="221049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3875" extrusionOk="0">
                    <a:moveTo>
                      <a:pt x="1524" y="1"/>
                    </a:moveTo>
                    <a:cubicBezTo>
                      <a:pt x="1478" y="1"/>
                      <a:pt x="1442" y="35"/>
                      <a:pt x="1445" y="79"/>
                    </a:cubicBezTo>
                    <a:cubicBezTo>
                      <a:pt x="1462" y="1721"/>
                      <a:pt x="1373" y="3486"/>
                      <a:pt x="1196" y="3605"/>
                    </a:cubicBezTo>
                    <a:cubicBezTo>
                      <a:pt x="1043" y="3695"/>
                      <a:pt x="747" y="3719"/>
                      <a:pt x="490" y="3719"/>
                    </a:cubicBezTo>
                    <a:cubicBezTo>
                      <a:pt x="327" y="3719"/>
                      <a:pt x="179" y="3709"/>
                      <a:pt x="93" y="3701"/>
                    </a:cubicBezTo>
                    <a:cubicBezTo>
                      <a:pt x="89" y="3701"/>
                      <a:pt x="84" y="3700"/>
                      <a:pt x="80" y="3700"/>
                    </a:cubicBezTo>
                    <a:cubicBezTo>
                      <a:pt x="42" y="3700"/>
                      <a:pt x="11" y="3729"/>
                      <a:pt x="8" y="3769"/>
                    </a:cubicBezTo>
                    <a:cubicBezTo>
                      <a:pt x="0" y="3813"/>
                      <a:pt x="35" y="3851"/>
                      <a:pt x="76" y="3858"/>
                    </a:cubicBezTo>
                    <a:cubicBezTo>
                      <a:pt x="93" y="3858"/>
                      <a:pt x="274" y="3875"/>
                      <a:pt x="499" y="3875"/>
                    </a:cubicBezTo>
                    <a:cubicBezTo>
                      <a:pt x="766" y="3875"/>
                      <a:pt x="1089" y="3851"/>
                      <a:pt x="1274" y="3742"/>
                    </a:cubicBezTo>
                    <a:cubicBezTo>
                      <a:pt x="1615" y="3547"/>
                      <a:pt x="1612" y="888"/>
                      <a:pt x="1601" y="79"/>
                    </a:cubicBezTo>
                    <a:cubicBezTo>
                      <a:pt x="1601" y="35"/>
                      <a:pt x="1564" y="1"/>
                      <a:pt x="1524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3"/>
              <p:cNvSpPr/>
              <p:nvPr/>
            </p:nvSpPr>
            <p:spPr>
              <a:xfrm flipH="1">
                <a:off x="6709970" y="3134212"/>
                <a:ext cx="23388" cy="49116"/>
              </a:xfrm>
              <a:custGeom>
                <a:avLst/>
                <a:gdLst/>
                <a:ahLst/>
                <a:cxnLst/>
                <a:rect l="l" t="t" r="r" b="b"/>
                <a:pathLst>
                  <a:path w="410" h="861" extrusionOk="0">
                    <a:moveTo>
                      <a:pt x="205" y="0"/>
                    </a:moveTo>
                    <a:cubicBezTo>
                      <a:pt x="93" y="0"/>
                      <a:pt x="0" y="191"/>
                      <a:pt x="0" y="431"/>
                    </a:cubicBezTo>
                    <a:cubicBezTo>
                      <a:pt x="0" y="666"/>
                      <a:pt x="93" y="861"/>
                      <a:pt x="205" y="861"/>
                    </a:cubicBezTo>
                    <a:cubicBezTo>
                      <a:pt x="318" y="861"/>
                      <a:pt x="410" y="666"/>
                      <a:pt x="410" y="431"/>
                    </a:cubicBezTo>
                    <a:cubicBezTo>
                      <a:pt x="410" y="191"/>
                      <a:pt x="318" y="0"/>
                      <a:pt x="205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3"/>
              <p:cNvSpPr/>
              <p:nvPr/>
            </p:nvSpPr>
            <p:spPr>
              <a:xfrm flipH="1">
                <a:off x="6744375" y="3189946"/>
                <a:ext cx="437649" cy="85111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1492" extrusionOk="0">
                    <a:moveTo>
                      <a:pt x="6523" y="1"/>
                    </a:moveTo>
                    <a:cubicBezTo>
                      <a:pt x="3032" y="1"/>
                      <a:pt x="90" y="1325"/>
                      <a:pt x="59" y="1341"/>
                    </a:cubicBezTo>
                    <a:cubicBezTo>
                      <a:pt x="18" y="1358"/>
                      <a:pt x="0" y="1406"/>
                      <a:pt x="18" y="1444"/>
                    </a:cubicBezTo>
                    <a:cubicBezTo>
                      <a:pt x="32" y="1475"/>
                      <a:pt x="62" y="1491"/>
                      <a:pt x="90" y="1491"/>
                    </a:cubicBezTo>
                    <a:cubicBezTo>
                      <a:pt x="103" y="1491"/>
                      <a:pt x="113" y="1488"/>
                      <a:pt x="123" y="1484"/>
                    </a:cubicBezTo>
                    <a:cubicBezTo>
                      <a:pt x="155" y="1469"/>
                      <a:pt x="3067" y="158"/>
                      <a:pt x="6523" y="158"/>
                    </a:cubicBezTo>
                    <a:cubicBezTo>
                      <a:pt x="6871" y="158"/>
                      <a:pt x="7225" y="171"/>
                      <a:pt x="7583" y="201"/>
                    </a:cubicBezTo>
                    <a:cubicBezTo>
                      <a:pt x="7585" y="201"/>
                      <a:pt x="7588" y="201"/>
                      <a:pt x="7590" y="201"/>
                    </a:cubicBezTo>
                    <a:cubicBezTo>
                      <a:pt x="7631" y="201"/>
                      <a:pt x="7665" y="171"/>
                      <a:pt x="7668" y="129"/>
                    </a:cubicBezTo>
                    <a:cubicBezTo>
                      <a:pt x="7671" y="85"/>
                      <a:pt x="7640" y="47"/>
                      <a:pt x="7596" y="44"/>
                    </a:cubicBezTo>
                    <a:cubicBezTo>
                      <a:pt x="7234" y="14"/>
                      <a:pt x="6876" y="1"/>
                      <a:pt x="652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3"/>
              <p:cNvSpPr/>
              <p:nvPr/>
            </p:nvSpPr>
            <p:spPr>
              <a:xfrm flipH="1">
                <a:off x="7055555" y="3137521"/>
                <a:ext cx="79521" cy="118654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080" extrusionOk="0">
                    <a:moveTo>
                      <a:pt x="1202" y="1"/>
                    </a:moveTo>
                    <a:lnTo>
                      <a:pt x="263" y="223"/>
                    </a:lnTo>
                    <a:cubicBezTo>
                      <a:pt x="1" y="1393"/>
                      <a:pt x="673" y="2079"/>
                      <a:pt x="673" y="2079"/>
                    </a:cubicBezTo>
                    <a:lnTo>
                      <a:pt x="1394" y="1878"/>
                    </a:lnTo>
                    <a:cubicBezTo>
                      <a:pt x="800" y="1226"/>
                      <a:pt x="1202" y="1"/>
                      <a:pt x="120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3"/>
              <p:cNvSpPr/>
              <p:nvPr/>
            </p:nvSpPr>
            <p:spPr>
              <a:xfrm flipH="1">
                <a:off x="7050706" y="3133071"/>
                <a:ext cx="89047" cy="127553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36" extrusionOk="0">
                    <a:moveTo>
                      <a:pt x="1172" y="188"/>
                    </a:moveTo>
                    <a:lnTo>
                      <a:pt x="1172" y="188"/>
                    </a:lnTo>
                    <a:cubicBezTo>
                      <a:pt x="1090" y="512"/>
                      <a:pt x="929" y="1352"/>
                      <a:pt x="1339" y="1911"/>
                    </a:cubicBezTo>
                    <a:lnTo>
                      <a:pt x="779" y="2069"/>
                    </a:lnTo>
                    <a:cubicBezTo>
                      <a:pt x="660" y="1922"/>
                      <a:pt x="219" y="1314"/>
                      <a:pt x="410" y="365"/>
                    </a:cubicBezTo>
                    <a:lnTo>
                      <a:pt x="1172" y="188"/>
                    </a:lnTo>
                    <a:close/>
                    <a:moveTo>
                      <a:pt x="1287" y="1"/>
                    </a:moveTo>
                    <a:cubicBezTo>
                      <a:pt x="1280" y="1"/>
                      <a:pt x="1273" y="2"/>
                      <a:pt x="1267" y="3"/>
                    </a:cubicBezTo>
                    <a:lnTo>
                      <a:pt x="324" y="222"/>
                    </a:lnTo>
                    <a:cubicBezTo>
                      <a:pt x="297" y="228"/>
                      <a:pt x="274" y="252"/>
                      <a:pt x="267" y="283"/>
                    </a:cubicBezTo>
                    <a:cubicBezTo>
                      <a:pt x="1" y="1484"/>
                      <a:pt x="669" y="2181"/>
                      <a:pt x="697" y="2212"/>
                    </a:cubicBezTo>
                    <a:cubicBezTo>
                      <a:pt x="714" y="2226"/>
                      <a:pt x="734" y="2236"/>
                      <a:pt x="755" y="2236"/>
                    </a:cubicBezTo>
                    <a:cubicBezTo>
                      <a:pt x="762" y="2236"/>
                      <a:pt x="768" y="2236"/>
                      <a:pt x="775" y="2232"/>
                    </a:cubicBezTo>
                    <a:lnTo>
                      <a:pt x="1496" y="2031"/>
                    </a:lnTo>
                    <a:cubicBezTo>
                      <a:pt x="1523" y="2024"/>
                      <a:pt x="1544" y="2004"/>
                      <a:pt x="1553" y="1976"/>
                    </a:cubicBezTo>
                    <a:cubicBezTo>
                      <a:pt x="1561" y="1952"/>
                      <a:pt x="1553" y="1922"/>
                      <a:pt x="1533" y="1901"/>
                    </a:cubicBezTo>
                    <a:cubicBezTo>
                      <a:pt x="977" y="1294"/>
                      <a:pt x="1356" y="116"/>
                      <a:pt x="1359" y="102"/>
                    </a:cubicBezTo>
                    <a:cubicBezTo>
                      <a:pt x="1369" y="75"/>
                      <a:pt x="1362" y="47"/>
                      <a:pt x="1345" y="27"/>
                    </a:cubicBezTo>
                    <a:cubicBezTo>
                      <a:pt x="1330" y="9"/>
                      <a:pt x="1308" y="1"/>
                      <a:pt x="1287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3"/>
              <p:cNvSpPr/>
              <p:nvPr/>
            </p:nvSpPr>
            <p:spPr>
              <a:xfrm flipH="1">
                <a:off x="6884988" y="3100498"/>
                <a:ext cx="73075" cy="118882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084" extrusionOk="0">
                    <a:moveTo>
                      <a:pt x="1281" y="1"/>
                    </a:moveTo>
                    <a:lnTo>
                      <a:pt x="416" y="127"/>
                    </a:lnTo>
                    <a:cubicBezTo>
                      <a:pt x="416" y="127"/>
                      <a:pt x="0" y="984"/>
                      <a:pt x="403" y="2083"/>
                    </a:cubicBezTo>
                    <a:lnTo>
                      <a:pt x="1141" y="1950"/>
                    </a:lnTo>
                    <a:cubicBezTo>
                      <a:pt x="1141" y="1950"/>
                      <a:pt x="867" y="913"/>
                      <a:pt x="1281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3"/>
              <p:cNvSpPr/>
              <p:nvPr/>
            </p:nvSpPr>
            <p:spPr>
              <a:xfrm flipH="1">
                <a:off x="6880310" y="3095991"/>
                <a:ext cx="82430" cy="128066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2245" extrusionOk="0">
                    <a:moveTo>
                      <a:pt x="1236" y="179"/>
                    </a:moveTo>
                    <a:lnTo>
                      <a:pt x="1236" y="179"/>
                    </a:lnTo>
                    <a:cubicBezTo>
                      <a:pt x="949" y="926"/>
                      <a:pt x="1072" y="1712"/>
                      <a:pt x="1127" y="1967"/>
                    </a:cubicBezTo>
                    <a:lnTo>
                      <a:pt x="539" y="2073"/>
                    </a:lnTo>
                    <a:cubicBezTo>
                      <a:pt x="232" y="1176"/>
                      <a:pt x="485" y="448"/>
                      <a:pt x="553" y="278"/>
                    </a:cubicBezTo>
                    <a:lnTo>
                      <a:pt x="1236" y="179"/>
                    </a:lnTo>
                    <a:close/>
                    <a:moveTo>
                      <a:pt x="1360" y="0"/>
                    </a:moveTo>
                    <a:cubicBezTo>
                      <a:pt x="1356" y="0"/>
                      <a:pt x="1352" y="1"/>
                      <a:pt x="1349" y="1"/>
                    </a:cubicBezTo>
                    <a:lnTo>
                      <a:pt x="489" y="127"/>
                    </a:lnTo>
                    <a:cubicBezTo>
                      <a:pt x="462" y="131"/>
                      <a:pt x="441" y="148"/>
                      <a:pt x="430" y="172"/>
                    </a:cubicBezTo>
                    <a:cubicBezTo>
                      <a:pt x="410" y="206"/>
                      <a:pt x="0" y="1069"/>
                      <a:pt x="413" y="2189"/>
                    </a:cubicBezTo>
                    <a:cubicBezTo>
                      <a:pt x="424" y="2224"/>
                      <a:pt x="454" y="2244"/>
                      <a:pt x="485" y="2244"/>
                    </a:cubicBezTo>
                    <a:cubicBezTo>
                      <a:pt x="492" y="2244"/>
                      <a:pt x="495" y="2244"/>
                      <a:pt x="503" y="2241"/>
                    </a:cubicBezTo>
                    <a:lnTo>
                      <a:pt x="1236" y="2107"/>
                    </a:lnTo>
                    <a:cubicBezTo>
                      <a:pt x="1256" y="2104"/>
                      <a:pt x="1277" y="2090"/>
                      <a:pt x="1287" y="2073"/>
                    </a:cubicBezTo>
                    <a:cubicBezTo>
                      <a:pt x="1301" y="2053"/>
                      <a:pt x="1305" y="2029"/>
                      <a:pt x="1297" y="2008"/>
                    </a:cubicBezTo>
                    <a:cubicBezTo>
                      <a:pt x="1294" y="1998"/>
                      <a:pt x="1038" y="984"/>
                      <a:pt x="1434" y="111"/>
                    </a:cubicBezTo>
                    <a:cubicBezTo>
                      <a:pt x="1445" y="86"/>
                      <a:pt x="1441" y="56"/>
                      <a:pt x="1424" y="32"/>
                    </a:cubicBezTo>
                    <a:cubicBezTo>
                      <a:pt x="1409" y="11"/>
                      <a:pt x="1386" y="0"/>
                      <a:pt x="1360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3"/>
              <p:cNvSpPr/>
              <p:nvPr/>
            </p:nvSpPr>
            <p:spPr>
              <a:xfrm flipH="1">
                <a:off x="7010205" y="3297535"/>
                <a:ext cx="218768" cy="218768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835" extrusionOk="0">
                    <a:moveTo>
                      <a:pt x="3043" y="1"/>
                    </a:moveTo>
                    <a:cubicBezTo>
                      <a:pt x="3035" y="1"/>
                      <a:pt x="3027" y="2"/>
                      <a:pt x="3019" y="5"/>
                    </a:cubicBezTo>
                    <a:cubicBezTo>
                      <a:pt x="2978" y="15"/>
                      <a:pt x="2950" y="60"/>
                      <a:pt x="2964" y="104"/>
                    </a:cubicBezTo>
                    <a:cubicBezTo>
                      <a:pt x="2994" y="203"/>
                      <a:pt x="3637" y="2595"/>
                      <a:pt x="66" y="3681"/>
                    </a:cubicBezTo>
                    <a:cubicBezTo>
                      <a:pt x="25" y="3695"/>
                      <a:pt x="1" y="3739"/>
                      <a:pt x="15" y="3780"/>
                    </a:cubicBezTo>
                    <a:cubicBezTo>
                      <a:pt x="25" y="3814"/>
                      <a:pt x="56" y="3835"/>
                      <a:pt x="90" y="3835"/>
                    </a:cubicBezTo>
                    <a:cubicBezTo>
                      <a:pt x="97" y="3835"/>
                      <a:pt x="103" y="3835"/>
                      <a:pt x="114" y="3832"/>
                    </a:cubicBezTo>
                    <a:cubicBezTo>
                      <a:pt x="3834" y="2702"/>
                      <a:pt x="3125" y="83"/>
                      <a:pt x="3117" y="60"/>
                    </a:cubicBezTo>
                    <a:cubicBezTo>
                      <a:pt x="3107" y="23"/>
                      <a:pt x="3076" y="1"/>
                      <a:pt x="304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3"/>
              <p:cNvSpPr/>
              <p:nvPr/>
            </p:nvSpPr>
            <p:spPr>
              <a:xfrm flipH="1">
                <a:off x="7128630" y="3256120"/>
                <a:ext cx="37593" cy="39418"/>
              </a:xfrm>
              <a:custGeom>
                <a:avLst/>
                <a:gdLst/>
                <a:ahLst/>
                <a:cxnLst/>
                <a:rect l="l" t="t" r="r" b="b"/>
                <a:pathLst>
                  <a:path w="659" h="691" extrusionOk="0">
                    <a:moveTo>
                      <a:pt x="123" y="0"/>
                    </a:moveTo>
                    <a:lnTo>
                      <a:pt x="79" y="85"/>
                    </a:lnTo>
                    <a:cubicBezTo>
                      <a:pt x="0" y="233"/>
                      <a:pt x="62" y="564"/>
                      <a:pt x="72" y="628"/>
                    </a:cubicBezTo>
                    <a:cubicBezTo>
                      <a:pt x="79" y="666"/>
                      <a:pt x="113" y="690"/>
                      <a:pt x="150" y="690"/>
                    </a:cubicBezTo>
                    <a:lnTo>
                      <a:pt x="164" y="690"/>
                    </a:lnTo>
                    <a:cubicBezTo>
                      <a:pt x="208" y="683"/>
                      <a:pt x="235" y="638"/>
                      <a:pt x="229" y="597"/>
                    </a:cubicBezTo>
                    <a:cubicBezTo>
                      <a:pt x="208" y="502"/>
                      <a:pt x="194" y="365"/>
                      <a:pt x="199" y="266"/>
                    </a:cubicBezTo>
                    <a:lnTo>
                      <a:pt x="199" y="266"/>
                    </a:lnTo>
                    <a:cubicBezTo>
                      <a:pt x="335" y="386"/>
                      <a:pt x="481" y="543"/>
                      <a:pt x="495" y="625"/>
                    </a:cubicBezTo>
                    <a:cubicBezTo>
                      <a:pt x="501" y="665"/>
                      <a:pt x="535" y="691"/>
                      <a:pt x="574" y="691"/>
                    </a:cubicBezTo>
                    <a:cubicBezTo>
                      <a:pt x="579" y="691"/>
                      <a:pt x="583" y="691"/>
                      <a:pt x="588" y="690"/>
                    </a:cubicBezTo>
                    <a:cubicBezTo>
                      <a:pt x="629" y="683"/>
                      <a:pt x="659" y="642"/>
                      <a:pt x="652" y="597"/>
                    </a:cubicBezTo>
                    <a:cubicBezTo>
                      <a:pt x="618" y="400"/>
                      <a:pt x="270" y="113"/>
                      <a:pt x="199" y="58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3"/>
              <p:cNvSpPr/>
              <p:nvPr/>
            </p:nvSpPr>
            <p:spPr>
              <a:xfrm flipH="1">
                <a:off x="6847222" y="3191429"/>
                <a:ext cx="21278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72" extrusionOk="0">
                    <a:moveTo>
                      <a:pt x="282" y="1"/>
                    </a:moveTo>
                    <a:cubicBezTo>
                      <a:pt x="267" y="1"/>
                      <a:pt x="251" y="5"/>
                      <a:pt x="236" y="15"/>
                    </a:cubicBezTo>
                    <a:cubicBezTo>
                      <a:pt x="223" y="25"/>
                      <a:pt x="93" y="121"/>
                      <a:pt x="11" y="472"/>
                    </a:cubicBezTo>
                    <a:cubicBezTo>
                      <a:pt x="1" y="516"/>
                      <a:pt x="28" y="557"/>
                      <a:pt x="69" y="568"/>
                    </a:cubicBezTo>
                    <a:cubicBezTo>
                      <a:pt x="75" y="568"/>
                      <a:pt x="83" y="571"/>
                      <a:pt x="86" y="571"/>
                    </a:cubicBezTo>
                    <a:cubicBezTo>
                      <a:pt x="124" y="571"/>
                      <a:pt x="157" y="543"/>
                      <a:pt x="165" y="510"/>
                    </a:cubicBezTo>
                    <a:cubicBezTo>
                      <a:pt x="233" y="223"/>
                      <a:pt x="329" y="144"/>
                      <a:pt x="325" y="144"/>
                    </a:cubicBezTo>
                    <a:cubicBezTo>
                      <a:pt x="362" y="121"/>
                      <a:pt x="373" y="69"/>
                      <a:pt x="346" y="35"/>
                    </a:cubicBezTo>
                    <a:cubicBezTo>
                      <a:pt x="331" y="12"/>
                      <a:pt x="307" y="1"/>
                      <a:pt x="28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3"/>
              <p:cNvSpPr/>
              <p:nvPr/>
            </p:nvSpPr>
            <p:spPr>
              <a:xfrm flipH="1">
                <a:off x="6792690" y="3402385"/>
                <a:ext cx="237022" cy="1055846"/>
              </a:xfrm>
              <a:custGeom>
                <a:avLst/>
                <a:gdLst/>
                <a:ahLst/>
                <a:cxnLst/>
                <a:rect l="l" t="t" r="r" b="b"/>
                <a:pathLst>
                  <a:path w="4155" h="18509" extrusionOk="0">
                    <a:moveTo>
                      <a:pt x="4068" y="1"/>
                    </a:moveTo>
                    <a:cubicBezTo>
                      <a:pt x="4059" y="1"/>
                      <a:pt x="4048" y="3"/>
                      <a:pt x="4039" y="7"/>
                    </a:cubicBezTo>
                    <a:cubicBezTo>
                      <a:pt x="3489" y="222"/>
                      <a:pt x="3349" y="713"/>
                      <a:pt x="3196" y="1437"/>
                    </a:cubicBezTo>
                    <a:cubicBezTo>
                      <a:pt x="3045" y="2154"/>
                      <a:pt x="273" y="15979"/>
                      <a:pt x="7" y="18420"/>
                    </a:cubicBezTo>
                    <a:cubicBezTo>
                      <a:pt x="0" y="18464"/>
                      <a:pt x="31" y="18505"/>
                      <a:pt x="75" y="18508"/>
                    </a:cubicBezTo>
                    <a:lnTo>
                      <a:pt x="86" y="18508"/>
                    </a:lnTo>
                    <a:cubicBezTo>
                      <a:pt x="123" y="18508"/>
                      <a:pt x="157" y="18478"/>
                      <a:pt x="164" y="18440"/>
                    </a:cubicBezTo>
                    <a:cubicBezTo>
                      <a:pt x="423" y="16057"/>
                      <a:pt x="3205" y="2157"/>
                      <a:pt x="3352" y="1471"/>
                    </a:cubicBezTo>
                    <a:cubicBezTo>
                      <a:pt x="3495" y="775"/>
                      <a:pt x="3618" y="341"/>
                      <a:pt x="4097" y="154"/>
                    </a:cubicBezTo>
                    <a:cubicBezTo>
                      <a:pt x="4138" y="140"/>
                      <a:pt x="4155" y="92"/>
                      <a:pt x="4141" y="51"/>
                    </a:cubicBezTo>
                    <a:cubicBezTo>
                      <a:pt x="4128" y="20"/>
                      <a:pt x="4099" y="1"/>
                      <a:pt x="4068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3"/>
              <p:cNvSpPr/>
              <p:nvPr/>
            </p:nvSpPr>
            <p:spPr>
              <a:xfrm flipH="1">
                <a:off x="6909749" y="4378728"/>
                <a:ext cx="331888" cy="216486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3795" extrusionOk="0">
                    <a:moveTo>
                      <a:pt x="5576" y="1"/>
                    </a:moveTo>
                    <a:lnTo>
                      <a:pt x="5463" y="311"/>
                    </a:lnTo>
                    <a:cubicBezTo>
                      <a:pt x="5463" y="311"/>
                      <a:pt x="5149" y="772"/>
                      <a:pt x="4634" y="858"/>
                    </a:cubicBezTo>
                    <a:cubicBezTo>
                      <a:pt x="4566" y="869"/>
                      <a:pt x="4504" y="874"/>
                      <a:pt x="4446" y="874"/>
                    </a:cubicBezTo>
                    <a:cubicBezTo>
                      <a:pt x="4062" y="874"/>
                      <a:pt x="3889" y="659"/>
                      <a:pt x="3889" y="659"/>
                    </a:cubicBezTo>
                    <a:lnTo>
                      <a:pt x="3848" y="933"/>
                    </a:lnTo>
                    <a:cubicBezTo>
                      <a:pt x="3368" y="1402"/>
                      <a:pt x="2627" y="1597"/>
                      <a:pt x="1953" y="1597"/>
                    </a:cubicBezTo>
                    <a:cubicBezTo>
                      <a:pt x="1587" y="1597"/>
                      <a:pt x="1241" y="1540"/>
                      <a:pt x="968" y="1438"/>
                    </a:cubicBezTo>
                    <a:cubicBezTo>
                      <a:pt x="377" y="1216"/>
                      <a:pt x="431" y="913"/>
                      <a:pt x="431" y="913"/>
                    </a:cubicBezTo>
                    <a:cubicBezTo>
                      <a:pt x="431" y="913"/>
                      <a:pt x="429" y="912"/>
                      <a:pt x="425" y="912"/>
                    </a:cubicBezTo>
                    <a:cubicBezTo>
                      <a:pt x="393" y="912"/>
                      <a:pt x="243" y="921"/>
                      <a:pt x="131" y="1072"/>
                    </a:cubicBezTo>
                    <a:cubicBezTo>
                      <a:pt x="1" y="1247"/>
                      <a:pt x="288" y="2807"/>
                      <a:pt x="346" y="3281"/>
                    </a:cubicBezTo>
                    <a:cubicBezTo>
                      <a:pt x="386" y="3627"/>
                      <a:pt x="974" y="3795"/>
                      <a:pt x="1641" y="3795"/>
                    </a:cubicBezTo>
                    <a:cubicBezTo>
                      <a:pt x="1889" y="3795"/>
                      <a:pt x="2148" y="3771"/>
                      <a:pt x="2394" y="3725"/>
                    </a:cubicBezTo>
                    <a:cubicBezTo>
                      <a:pt x="3298" y="3555"/>
                      <a:pt x="3569" y="2752"/>
                      <a:pt x="3569" y="2752"/>
                    </a:cubicBezTo>
                    <a:cubicBezTo>
                      <a:pt x="3684" y="2880"/>
                      <a:pt x="4000" y="2943"/>
                      <a:pt x="4342" y="2943"/>
                    </a:cubicBezTo>
                    <a:cubicBezTo>
                      <a:pt x="4768" y="2943"/>
                      <a:pt x="5234" y="2845"/>
                      <a:pt x="5405" y="2649"/>
                    </a:cubicBezTo>
                    <a:cubicBezTo>
                      <a:pt x="5682" y="2336"/>
                      <a:pt x="5764" y="786"/>
                      <a:pt x="5791" y="445"/>
                    </a:cubicBezTo>
                    <a:cubicBezTo>
                      <a:pt x="5818" y="100"/>
                      <a:pt x="5576" y="1"/>
                      <a:pt x="5576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3"/>
              <p:cNvSpPr/>
              <p:nvPr/>
            </p:nvSpPr>
            <p:spPr>
              <a:xfrm flipH="1">
                <a:off x="7013511" y="4402230"/>
                <a:ext cx="28865" cy="135482"/>
              </a:xfrm>
              <a:custGeom>
                <a:avLst/>
                <a:gdLst/>
                <a:ahLst/>
                <a:cxnLst/>
                <a:rect l="l" t="t" r="r" b="b"/>
                <a:pathLst>
                  <a:path w="506" h="2375" extrusionOk="0">
                    <a:moveTo>
                      <a:pt x="422" y="1"/>
                    </a:moveTo>
                    <a:cubicBezTo>
                      <a:pt x="382" y="1"/>
                      <a:pt x="348" y="29"/>
                      <a:pt x="342" y="70"/>
                    </a:cubicBezTo>
                    <a:lnTo>
                      <a:pt x="7" y="2282"/>
                    </a:lnTo>
                    <a:cubicBezTo>
                      <a:pt x="0" y="2327"/>
                      <a:pt x="27" y="2368"/>
                      <a:pt x="72" y="2374"/>
                    </a:cubicBezTo>
                    <a:lnTo>
                      <a:pt x="82" y="2374"/>
                    </a:lnTo>
                    <a:cubicBezTo>
                      <a:pt x="123" y="2374"/>
                      <a:pt x="158" y="2347"/>
                      <a:pt x="161" y="2306"/>
                    </a:cubicBezTo>
                    <a:lnTo>
                      <a:pt x="498" y="94"/>
                    </a:lnTo>
                    <a:cubicBezTo>
                      <a:pt x="506" y="50"/>
                      <a:pt x="475" y="9"/>
                      <a:pt x="434" y="2"/>
                    </a:cubicBezTo>
                    <a:cubicBezTo>
                      <a:pt x="430" y="1"/>
                      <a:pt x="426" y="1"/>
                      <a:pt x="42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3"/>
              <p:cNvSpPr/>
              <p:nvPr/>
            </p:nvSpPr>
            <p:spPr>
              <a:xfrm flipH="1">
                <a:off x="7234850" y="3369356"/>
                <a:ext cx="64803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915" extrusionOk="0">
                    <a:moveTo>
                      <a:pt x="403" y="1"/>
                    </a:moveTo>
                    <a:cubicBezTo>
                      <a:pt x="375" y="1"/>
                      <a:pt x="348" y="6"/>
                      <a:pt x="321" y="19"/>
                    </a:cubicBezTo>
                    <a:cubicBezTo>
                      <a:pt x="0" y="173"/>
                      <a:pt x="344" y="914"/>
                      <a:pt x="635" y="914"/>
                    </a:cubicBezTo>
                    <a:cubicBezTo>
                      <a:pt x="646" y="914"/>
                      <a:pt x="658" y="913"/>
                      <a:pt x="670" y="910"/>
                    </a:cubicBezTo>
                    <a:cubicBezTo>
                      <a:pt x="1136" y="809"/>
                      <a:pt x="734" y="1"/>
                      <a:pt x="403" y="1"/>
                    </a:cubicBezTo>
                    <a:close/>
                  </a:path>
                </a:pathLst>
              </a:custGeom>
              <a:solidFill>
                <a:srgbClr val="FFA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3"/>
              <p:cNvSpPr/>
              <p:nvPr/>
            </p:nvSpPr>
            <p:spPr>
              <a:xfrm flipH="1">
                <a:off x="7215911" y="3350531"/>
                <a:ext cx="65031" cy="52082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913" extrusionOk="0">
                    <a:moveTo>
                      <a:pt x="406" y="0"/>
                    </a:moveTo>
                    <a:cubicBezTo>
                      <a:pt x="378" y="0"/>
                      <a:pt x="351" y="6"/>
                      <a:pt x="325" y="18"/>
                    </a:cubicBezTo>
                    <a:cubicBezTo>
                      <a:pt x="0" y="172"/>
                      <a:pt x="343" y="912"/>
                      <a:pt x="638" y="912"/>
                    </a:cubicBezTo>
                    <a:cubicBezTo>
                      <a:pt x="650" y="912"/>
                      <a:pt x="662" y="911"/>
                      <a:pt x="673" y="909"/>
                    </a:cubicBezTo>
                    <a:cubicBezTo>
                      <a:pt x="1139" y="808"/>
                      <a:pt x="736" y="0"/>
                      <a:pt x="406" y="0"/>
                    </a:cubicBezTo>
                    <a:close/>
                  </a:path>
                </a:pathLst>
              </a:custGeom>
              <a:solidFill>
                <a:srgbClr val="FFA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6" name="Google Shape;236;p23"/>
              <p:cNvGrpSpPr/>
              <p:nvPr/>
            </p:nvGrpSpPr>
            <p:grpSpPr>
              <a:xfrm rot="4341851">
                <a:off x="7836281" y="2460416"/>
                <a:ext cx="755689" cy="1883653"/>
                <a:chOff x="3272250" y="1062677"/>
                <a:chExt cx="399630" cy="1194998"/>
              </a:xfrm>
            </p:grpSpPr>
            <p:sp>
              <p:nvSpPr>
                <p:cNvPr id="237" name="Google Shape;237;p23"/>
                <p:cNvSpPr/>
                <p:nvPr/>
              </p:nvSpPr>
              <p:spPr>
                <a:xfrm>
                  <a:off x="3272250" y="2015375"/>
                  <a:ext cx="116175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7" h="9692" extrusionOk="0">
                      <a:moveTo>
                        <a:pt x="4178" y="0"/>
                      </a:moveTo>
                      <a:cubicBezTo>
                        <a:pt x="4016" y="0"/>
                        <a:pt x="3864" y="96"/>
                        <a:pt x="3800" y="254"/>
                      </a:cubicBezTo>
                      <a:lnTo>
                        <a:pt x="89" y="9120"/>
                      </a:lnTo>
                      <a:cubicBezTo>
                        <a:pt x="0" y="9328"/>
                        <a:pt x="99" y="9570"/>
                        <a:pt x="311" y="9660"/>
                      </a:cubicBezTo>
                      <a:cubicBezTo>
                        <a:pt x="362" y="9682"/>
                        <a:pt x="416" y="9692"/>
                        <a:pt x="469" y="9692"/>
                      </a:cubicBezTo>
                      <a:cubicBezTo>
                        <a:pt x="630" y="9692"/>
                        <a:pt x="783" y="9596"/>
                        <a:pt x="850" y="9438"/>
                      </a:cubicBezTo>
                      <a:lnTo>
                        <a:pt x="4558" y="572"/>
                      </a:lnTo>
                      <a:cubicBezTo>
                        <a:pt x="4646" y="364"/>
                        <a:pt x="4547" y="122"/>
                        <a:pt x="4339" y="33"/>
                      </a:cubicBezTo>
                      <a:cubicBezTo>
                        <a:pt x="4286" y="11"/>
                        <a:pt x="4231" y="0"/>
                        <a:pt x="4178" y="0"/>
                      </a:cubicBezTo>
                      <a:close/>
                    </a:path>
                  </a:pathLst>
                </a:custGeom>
                <a:solidFill>
                  <a:srgbClr val="936F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238;p23"/>
                <p:cNvSpPr/>
                <p:nvPr/>
              </p:nvSpPr>
              <p:spPr>
                <a:xfrm>
                  <a:off x="3487957" y="1201758"/>
                  <a:ext cx="182225" cy="65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9" h="3459" extrusionOk="0">
                      <a:moveTo>
                        <a:pt x="205" y="0"/>
                      </a:moveTo>
                      <a:lnTo>
                        <a:pt x="1" y="492"/>
                      </a:lnTo>
                      <a:lnTo>
                        <a:pt x="7084" y="3459"/>
                      </a:lnTo>
                      <a:lnTo>
                        <a:pt x="7289" y="2964"/>
                      </a:lnTo>
                      <a:lnTo>
                        <a:pt x="2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239;p23"/>
                <p:cNvSpPr/>
                <p:nvPr/>
              </p:nvSpPr>
              <p:spPr>
                <a:xfrm>
                  <a:off x="3481521" y="1062677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10" y="0"/>
                      </a:moveTo>
                      <a:lnTo>
                        <a:pt x="1" y="492"/>
                      </a:lnTo>
                      <a:lnTo>
                        <a:pt x="7087" y="3458"/>
                      </a:lnTo>
                      <a:lnTo>
                        <a:pt x="7292" y="2964"/>
                      </a:lnTo>
                      <a:lnTo>
                        <a:pt x="210" y="0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240;p23"/>
                <p:cNvSpPr/>
                <p:nvPr/>
              </p:nvSpPr>
              <p:spPr>
                <a:xfrm>
                  <a:off x="3487349" y="1222328"/>
                  <a:ext cx="182300" cy="8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2" h="3460" extrusionOk="0">
                      <a:moveTo>
                        <a:pt x="209" y="1"/>
                      </a:moveTo>
                      <a:lnTo>
                        <a:pt x="0" y="497"/>
                      </a:lnTo>
                      <a:lnTo>
                        <a:pt x="7087" y="3459"/>
                      </a:lnTo>
                      <a:lnTo>
                        <a:pt x="7292" y="2968"/>
                      </a:lnTo>
                      <a:lnTo>
                        <a:pt x="209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241;p23"/>
                <p:cNvSpPr/>
                <p:nvPr/>
              </p:nvSpPr>
              <p:spPr>
                <a:xfrm>
                  <a:off x="3481776" y="1234198"/>
                  <a:ext cx="182325" cy="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8" extrusionOk="0">
                      <a:moveTo>
                        <a:pt x="205" y="1"/>
                      </a:moveTo>
                      <a:lnTo>
                        <a:pt x="1" y="492"/>
                      </a:lnTo>
                      <a:lnTo>
                        <a:pt x="7084" y="3458"/>
                      </a:lnTo>
                      <a:lnTo>
                        <a:pt x="7292" y="2963"/>
                      </a:lnTo>
                      <a:lnTo>
                        <a:pt x="20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42;p23"/>
                <p:cNvSpPr/>
                <p:nvPr/>
              </p:nvSpPr>
              <p:spPr>
                <a:xfrm>
                  <a:off x="3489555" y="1135258"/>
                  <a:ext cx="182325" cy="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8" extrusionOk="0">
                      <a:moveTo>
                        <a:pt x="209" y="0"/>
                      </a:moveTo>
                      <a:lnTo>
                        <a:pt x="1" y="495"/>
                      </a:lnTo>
                      <a:lnTo>
                        <a:pt x="7087" y="3457"/>
                      </a:lnTo>
                      <a:lnTo>
                        <a:pt x="7292" y="2966"/>
                      </a:lnTo>
                      <a:lnTo>
                        <a:pt x="209" y="0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23"/>
                <p:cNvSpPr/>
                <p:nvPr/>
              </p:nvSpPr>
              <p:spPr>
                <a:xfrm>
                  <a:off x="3459711" y="1282164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06" y="0"/>
                      </a:moveTo>
                      <a:lnTo>
                        <a:pt x="1" y="492"/>
                      </a:lnTo>
                      <a:lnTo>
                        <a:pt x="7083" y="3458"/>
                      </a:lnTo>
                      <a:lnTo>
                        <a:pt x="7292" y="2962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23"/>
                <p:cNvSpPr/>
                <p:nvPr/>
              </p:nvSpPr>
              <p:spPr>
                <a:xfrm>
                  <a:off x="3459046" y="1166868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10" y="1"/>
                      </a:moveTo>
                      <a:lnTo>
                        <a:pt x="1" y="495"/>
                      </a:lnTo>
                      <a:lnTo>
                        <a:pt x="7088" y="3459"/>
                      </a:lnTo>
                      <a:lnTo>
                        <a:pt x="7292" y="2967"/>
                      </a:lnTo>
                      <a:lnTo>
                        <a:pt x="210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45;p23"/>
                <p:cNvSpPr/>
                <p:nvPr/>
              </p:nvSpPr>
              <p:spPr>
                <a:xfrm>
                  <a:off x="3488872" y="1288196"/>
                  <a:ext cx="182300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2" h="3459" extrusionOk="0">
                      <a:moveTo>
                        <a:pt x="205" y="0"/>
                      </a:moveTo>
                      <a:lnTo>
                        <a:pt x="0" y="492"/>
                      </a:lnTo>
                      <a:lnTo>
                        <a:pt x="7083" y="3459"/>
                      </a:lnTo>
                      <a:lnTo>
                        <a:pt x="7292" y="2964"/>
                      </a:lnTo>
                      <a:lnTo>
                        <a:pt x="2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246;p23"/>
                <p:cNvSpPr/>
                <p:nvPr/>
              </p:nvSpPr>
              <p:spPr>
                <a:xfrm>
                  <a:off x="3475677" y="1241991"/>
                  <a:ext cx="182225" cy="8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9" h="3460" extrusionOk="0">
                      <a:moveTo>
                        <a:pt x="205" y="1"/>
                      </a:moveTo>
                      <a:lnTo>
                        <a:pt x="0" y="496"/>
                      </a:lnTo>
                      <a:lnTo>
                        <a:pt x="7084" y="3459"/>
                      </a:lnTo>
                      <a:lnTo>
                        <a:pt x="7288" y="2968"/>
                      </a:lnTo>
                      <a:lnTo>
                        <a:pt x="205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47;p23"/>
                <p:cNvSpPr/>
                <p:nvPr/>
              </p:nvSpPr>
              <p:spPr>
                <a:xfrm>
                  <a:off x="3497491" y="1137952"/>
                  <a:ext cx="86800" cy="8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2" h="3473" extrusionOk="0">
                      <a:moveTo>
                        <a:pt x="1028" y="1"/>
                      </a:moveTo>
                      <a:lnTo>
                        <a:pt x="1" y="2452"/>
                      </a:lnTo>
                      <a:lnTo>
                        <a:pt x="2444" y="3473"/>
                      </a:lnTo>
                      <a:lnTo>
                        <a:pt x="3472" y="1022"/>
                      </a:lnTo>
                      <a:lnTo>
                        <a:pt x="1028" y="1"/>
                      </a:ln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48" name="Google Shape;248;p23"/>
              <p:cNvSpPr/>
              <p:nvPr/>
            </p:nvSpPr>
            <p:spPr>
              <a:xfrm flipH="1">
                <a:off x="7140497" y="3275972"/>
                <a:ext cx="148203" cy="145864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2557" extrusionOk="0">
                    <a:moveTo>
                      <a:pt x="1372" y="0"/>
                    </a:moveTo>
                    <a:cubicBezTo>
                      <a:pt x="1226" y="372"/>
                      <a:pt x="768" y="741"/>
                      <a:pt x="406" y="929"/>
                    </a:cubicBezTo>
                    <a:cubicBezTo>
                      <a:pt x="605" y="1735"/>
                      <a:pt x="0" y="2297"/>
                      <a:pt x="293" y="2499"/>
                    </a:cubicBezTo>
                    <a:cubicBezTo>
                      <a:pt x="354" y="2541"/>
                      <a:pt x="416" y="2557"/>
                      <a:pt x="476" y="2557"/>
                    </a:cubicBezTo>
                    <a:cubicBezTo>
                      <a:pt x="642" y="2557"/>
                      <a:pt x="785" y="2434"/>
                      <a:pt x="785" y="2434"/>
                    </a:cubicBezTo>
                    <a:cubicBezTo>
                      <a:pt x="785" y="2434"/>
                      <a:pt x="874" y="2542"/>
                      <a:pt x="1090" y="2542"/>
                    </a:cubicBezTo>
                    <a:cubicBezTo>
                      <a:pt x="1105" y="2542"/>
                      <a:pt x="1121" y="2541"/>
                      <a:pt x="1137" y="2540"/>
                    </a:cubicBezTo>
                    <a:cubicBezTo>
                      <a:pt x="1386" y="2523"/>
                      <a:pt x="1533" y="2223"/>
                      <a:pt x="1533" y="2223"/>
                    </a:cubicBezTo>
                    <a:cubicBezTo>
                      <a:pt x="1533" y="2223"/>
                      <a:pt x="1582" y="2238"/>
                      <a:pt x="1661" y="2238"/>
                    </a:cubicBezTo>
                    <a:cubicBezTo>
                      <a:pt x="1739" y="2238"/>
                      <a:pt x="1845" y="2223"/>
                      <a:pt x="1960" y="2161"/>
                    </a:cubicBezTo>
                    <a:cubicBezTo>
                      <a:pt x="2141" y="2066"/>
                      <a:pt x="2215" y="1656"/>
                      <a:pt x="2215" y="1656"/>
                    </a:cubicBezTo>
                    <a:cubicBezTo>
                      <a:pt x="2215" y="1656"/>
                      <a:pt x="2598" y="1448"/>
                      <a:pt x="2437" y="1147"/>
                    </a:cubicBezTo>
                    <a:cubicBezTo>
                      <a:pt x="2301" y="895"/>
                      <a:pt x="1639" y="287"/>
                      <a:pt x="1372" y="0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 flipH="1">
                <a:off x="6839639" y="2617946"/>
                <a:ext cx="276155" cy="104678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1835" extrusionOk="0">
                    <a:moveTo>
                      <a:pt x="3269" y="1"/>
                    </a:moveTo>
                    <a:cubicBezTo>
                      <a:pt x="2709" y="1"/>
                      <a:pt x="1908" y="23"/>
                      <a:pt x="1056" y="134"/>
                    </a:cubicBezTo>
                    <a:cubicBezTo>
                      <a:pt x="0" y="274"/>
                      <a:pt x="462" y="1834"/>
                      <a:pt x="462" y="1834"/>
                    </a:cubicBezTo>
                    <a:cubicBezTo>
                      <a:pt x="462" y="1834"/>
                      <a:pt x="4640" y="1776"/>
                      <a:pt x="4742" y="1584"/>
                    </a:cubicBezTo>
                    <a:cubicBezTo>
                      <a:pt x="4841" y="1394"/>
                      <a:pt x="4786" y="765"/>
                      <a:pt x="4615" y="414"/>
                    </a:cubicBezTo>
                    <a:cubicBezTo>
                      <a:pt x="4492" y="158"/>
                      <a:pt x="4295" y="18"/>
                      <a:pt x="3827" y="7"/>
                    </a:cubicBezTo>
                    <a:cubicBezTo>
                      <a:pt x="3691" y="4"/>
                      <a:pt x="3500" y="1"/>
                      <a:pt x="326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3"/>
              <p:cNvSpPr/>
              <p:nvPr/>
            </p:nvSpPr>
            <p:spPr>
              <a:xfrm flipH="1">
                <a:off x="6531532" y="2204306"/>
                <a:ext cx="127610" cy="109755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924" extrusionOk="0">
                    <a:moveTo>
                      <a:pt x="2148" y="1"/>
                    </a:moveTo>
                    <a:cubicBezTo>
                      <a:pt x="2129" y="1"/>
                      <a:pt x="2110" y="8"/>
                      <a:pt x="2096" y="22"/>
                    </a:cubicBezTo>
                    <a:lnTo>
                      <a:pt x="38" y="1783"/>
                    </a:lnTo>
                    <a:cubicBezTo>
                      <a:pt x="4" y="1810"/>
                      <a:pt x="0" y="1862"/>
                      <a:pt x="27" y="1892"/>
                    </a:cubicBezTo>
                    <a:cubicBezTo>
                      <a:pt x="45" y="1913"/>
                      <a:pt x="65" y="1923"/>
                      <a:pt x="89" y="1923"/>
                    </a:cubicBezTo>
                    <a:cubicBezTo>
                      <a:pt x="106" y="1923"/>
                      <a:pt x="123" y="1917"/>
                      <a:pt x="140" y="1903"/>
                    </a:cubicBezTo>
                    <a:lnTo>
                      <a:pt x="2198" y="141"/>
                    </a:lnTo>
                    <a:cubicBezTo>
                      <a:pt x="2230" y="114"/>
                      <a:pt x="2236" y="63"/>
                      <a:pt x="2206" y="28"/>
                    </a:cubicBezTo>
                    <a:cubicBezTo>
                      <a:pt x="2191" y="10"/>
                      <a:pt x="2169" y="1"/>
                      <a:pt x="2148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3"/>
              <p:cNvSpPr/>
              <p:nvPr/>
            </p:nvSpPr>
            <p:spPr>
              <a:xfrm flipH="1">
                <a:off x="6586081" y="1938129"/>
                <a:ext cx="960067" cy="990701"/>
              </a:xfrm>
              <a:custGeom>
                <a:avLst/>
                <a:gdLst/>
                <a:ahLst/>
                <a:cxnLst/>
                <a:rect l="l" t="t" r="r" b="b"/>
                <a:pathLst>
                  <a:path w="16830" h="17367" extrusionOk="0">
                    <a:moveTo>
                      <a:pt x="10300" y="64"/>
                    </a:moveTo>
                    <a:cubicBezTo>
                      <a:pt x="10239" y="64"/>
                      <a:pt x="10178" y="64"/>
                      <a:pt x="10118" y="65"/>
                    </a:cubicBezTo>
                    <a:cubicBezTo>
                      <a:pt x="9135" y="83"/>
                      <a:pt x="1376" y="1"/>
                      <a:pt x="1083" y="4974"/>
                    </a:cubicBezTo>
                    <a:cubicBezTo>
                      <a:pt x="792" y="9945"/>
                      <a:pt x="1792" y="10405"/>
                      <a:pt x="894" y="13010"/>
                    </a:cubicBezTo>
                    <a:cubicBezTo>
                      <a:pt x="0" y="15615"/>
                      <a:pt x="1066" y="17096"/>
                      <a:pt x="1066" y="17096"/>
                    </a:cubicBezTo>
                    <a:lnTo>
                      <a:pt x="3065" y="17199"/>
                    </a:lnTo>
                    <a:lnTo>
                      <a:pt x="3380" y="16492"/>
                    </a:lnTo>
                    <a:lnTo>
                      <a:pt x="3380" y="17345"/>
                    </a:lnTo>
                    <a:lnTo>
                      <a:pt x="6534" y="17345"/>
                    </a:lnTo>
                    <a:lnTo>
                      <a:pt x="6886" y="16035"/>
                    </a:lnTo>
                    <a:cubicBezTo>
                      <a:pt x="6886" y="16035"/>
                      <a:pt x="7223" y="16994"/>
                      <a:pt x="7213" y="17219"/>
                    </a:cubicBezTo>
                    <a:cubicBezTo>
                      <a:pt x="7213" y="17219"/>
                      <a:pt x="7482" y="17366"/>
                      <a:pt x="7835" y="17366"/>
                    </a:cubicBezTo>
                    <a:cubicBezTo>
                      <a:pt x="8095" y="17366"/>
                      <a:pt x="8401" y="17286"/>
                      <a:pt x="8677" y="17008"/>
                    </a:cubicBezTo>
                    <a:cubicBezTo>
                      <a:pt x="9333" y="16356"/>
                      <a:pt x="9654" y="13478"/>
                      <a:pt x="8664" y="12044"/>
                    </a:cubicBezTo>
                    <a:lnTo>
                      <a:pt x="11371" y="11924"/>
                    </a:lnTo>
                    <a:cubicBezTo>
                      <a:pt x="11815" y="11955"/>
                      <a:pt x="12040" y="12020"/>
                      <a:pt x="12225" y="12570"/>
                    </a:cubicBezTo>
                    <a:cubicBezTo>
                      <a:pt x="12402" y="13092"/>
                      <a:pt x="12286" y="13501"/>
                      <a:pt x="12286" y="13501"/>
                    </a:cubicBezTo>
                    <a:cubicBezTo>
                      <a:pt x="13996" y="14249"/>
                      <a:pt x="14160" y="16871"/>
                      <a:pt x="14160" y="16871"/>
                    </a:cubicBezTo>
                    <a:cubicBezTo>
                      <a:pt x="14160" y="16871"/>
                      <a:pt x="14764" y="16717"/>
                      <a:pt x="15553" y="14788"/>
                    </a:cubicBezTo>
                    <a:cubicBezTo>
                      <a:pt x="16345" y="12857"/>
                      <a:pt x="15037" y="10966"/>
                      <a:pt x="15195" y="9965"/>
                    </a:cubicBezTo>
                    <a:cubicBezTo>
                      <a:pt x="15354" y="8965"/>
                      <a:pt x="16829" y="5620"/>
                      <a:pt x="16345" y="3186"/>
                    </a:cubicBezTo>
                    <a:cubicBezTo>
                      <a:pt x="15869" y="816"/>
                      <a:pt x="12578" y="64"/>
                      <a:pt x="10300" y="64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3"/>
              <p:cNvSpPr/>
              <p:nvPr/>
            </p:nvSpPr>
            <p:spPr>
              <a:xfrm flipH="1">
                <a:off x="7032397" y="2546410"/>
                <a:ext cx="281460" cy="92641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624" extrusionOk="0">
                    <a:moveTo>
                      <a:pt x="643" y="1"/>
                    </a:moveTo>
                    <a:cubicBezTo>
                      <a:pt x="249" y="1"/>
                      <a:pt x="1" y="61"/>
                      <a:pt x="35" y="210"/>
                    </a:cubicBezTo>
                    <a:cubicBezTo>
                      <a:pt x="164" y="761"/>
                      <a:pt x="1628" y="1133"/>
                      <a:pt x="2801" y="1133"/>
                    </a:cubicBezTo>
                    <a:cubicBezTo>
                      <a:pt x="2842" y="1133"/>
                      <a:pt x="2882" y="1133"/>
                      <a:pt x="2923" y="1132"/>
                    </a:cubicBezTo>
                    <a:cubicBezTo>
                      <a:pt x="2958" y="1131"/>
                      <a:pt x="2993" y="1131"/>
                      <a:pt x="3028" y="1131"/>
                    </a:cubicBezTo>
                    <a:cubicBezTo>
                      <a:pt x="4152" y="1131"/>
                      <a:pt x="4704" y="1545"/>
                      <a:pt x="4704" y="1545"/>
                    </a:cubicBezTo>
                    <a:lnTo>
                      <a:pt x="4742" y="1623"/>
                    </a:lnTo>
                    <a:cubicBezTo>
                      <a:pt x="4742" y="1623"/>
                      <a:pt x="4933" y="1248"/>
                      <a:pt x="4418" y="807"/>
                    </a:cubicBezTo>
                    <a:cubicBezTo>
                      <a:pt x="4035" y="483"/>
                      <a:pt x="1756" y="1"/>
                      <a:pt x="643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3"/>
              <p:cNvSpPr/>
              <p:nvPr/>
            </p:nvSpPr>
            <p:spPr>
              <a:xfrm flipH="1">
                <a:off x="6600446" y="2014228"/>
                <a:ext cx="287336" cy="348032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6101" extrusionOk="0">
                    <a:moveTo>
                      <a:pt x="891" y="0"/>
                    </a:moveTo>
                    <a:cubicBezTo>
                      <a:pt x="415" y="0"/>
                      <a:pt x="68" y="50"/>
                      <a:pt x="0" y="59"/>
                    </a:cubicBezTo>
                    <a:lnTo>
                      <a:pt x="4497" y="4071"/>
                    </a:lnTo>
                    <a:cubicBezTo>
                      <a:pt x="4497" y="4071"/>
                      <a:pt x="4259" y="6100"/>
                      <a:pt x="4279" y="6100"/>
                    </a:cubicBezTo>
                    <a:cubicBezTo>
                      <a:pt x="4290" y="6100"/>
                      <a:pt x="4365" y="5587"/>
                      <a:pt x="4568" y="4044"/>
                    </a:cubicBezTo>
                    <a:cubicBezTo>
                      <a:pt x="5037" y="472"/>
                      <a:pt x="2355" y="0"/>
                      <a:pt x="891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3"/>
              <p:cNvSpPr/>
              <p:nvPr/>
            </p:nvSpPr>
            <p:spPr>
              <a:xfrm flipH="1">
                <a:off x="7146143" y="2368883"/>
                <a:ext cx="33714" cy="164233"/>
              </a:xfrm>
              <a:custGeom>
                <a:avLst/>
                <a:gdLst/>
                <a:ahLst/>
                <a:cxnLst/>
                <a:rect l="l" t="t" r="r" b="b"/>
                <a:pathLst>
                  <a:path w="591" h="2879" extrusionOk="0">
                    <a:moveTo>
                      <a:pt x="60" y="1"/>
                    </a:moveTo>
                    <a:cubicBezTo>
                      <a:pt x="59" y="1"/>
                      <a:pt x="59" y="1"/>
                      <a:pt x="58" y="1"/>
                    </a:cubicBezTo>
                    <a:cubicBezTo>
                      <a:pt x="0" y="547"/>
                      <a:pt x="123" y="1854"/>
                      <a:pt x="420" y="2878"/>
                    </a:cubicBezTo>
                    <a:cubicBezTo>
                      <a:pt x="590" y="2854"/>
                      <a:pt x="231" y="1"/>
                      <a:pt x="60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3"/>
              <p:cNvSpPr/>
              <p:nvPr/>
            </p:nvSpPr>
            <p:spPr>
              <a:xfrm flipH="1">
                <a:off x="6603990" y="2017594"/>
                <a:ext cx="760638" cy="6169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0815" extrusionOk="0">
                    <a:moveTo>
                      <a:pt x="8359" y="0"/>
                    </a:moveTo>
                    <a:cubicBezTo>
                      <a:pt x="8359" y="0"/>
                      <a:pt x="6373" y="5141"/>
                      <a:pt x="3441" y="7398"/>
                    </a:cubicBezTo>
                    <a:cubicBezTo>
                      <a:pt x="3441" y="7398"/>
                      <a:pt x="2802" y="6968"/>
                      <a:pt x="2083" y="6968"/>
                    </a:cubicBezTo>
                    <a:cubicBezTo>
                      <a:pt x="1694" y="6968"/>
                      <a:pt x="1282" y="7093"/>
                      <a:pt x="935" y="7480"/>
                    </a:cubicBezTo>
                    <a:cubicBezTo>
                      <a:pt x="0" y="8525"/>
                      <a:pt x="764" y="10178"/>
                      <a:pt x="2687" y="10178"/>
                    </a:cubicBezTo>
                    <a:cubicBezTo>
                      <a:pt x="2793" y="10178"/>
                      <a:pt x="2902" y="10173"/>
                      <a:pt x="3014" y="10163"/>
                    </a:cubicBezTo>
                    <a:cubicBezTo>
                      <a:pt x="3391" y="10129"/>
                      <a:pt x="3708" y="10113"/>
                      <a:pt x="3977" y="10113"/>
                    </a:cubicBezTo>
                    <a:cubicBezTo>
                      <a:pt x="5246" y="10113"/>
                      <a:pt x="5420" y="10457"/>
                      <a:pt x="5594" y="10815"/>
                    </a:cubicBezTo>
                    <a:cubicBezTo>
                      <a:pt x="5594" y="10815"/>
                      <a:pt x="6711" y="10630"/>
                      <a:pt x="8169" y="10630"/>
                    </a:cubicBezTo>
                    <a:cubicBezTo>
                      <a:pt x="8169" y="10630"/>
                      <a:pt x="8032" y="9951"/>
                      <a:pt x="8940" y="9778"/>
                    </a:cubicBezTo>
                    <a:cubicBezTo>
                      <a:pt x="9848" y="9603"/>
                      <a:pt x="13313" y="8627"/>
                      <a:pt x="13327" y="6647"/>
                    </a:cubicBezTo>
                    <a:cubicBezTo>
                      <a:pt x="13333" y="5585"/>
                      <a:pt x="12862" y="4657"/>
                      <a:pt x="12927" y="3985"/>
                    </a:cubicBezTo>
                    <a:cubicBezTo>
                      <a:pt x="13043" y="2762"/>
                      <a:pt x="12418" y="254"/>
                      <a:pt x="8359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3"/>
              <p:cNvSpPr/>
              <p:nvPr/>
            </p:nvSpPr>
            <p:spPr>
              <a:xfrm flipH="1">
                <a:off x="6913967" y="2228607"/>
                <a:ext cx="87963" cy="52767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925" extrusionOk="0">
                    <a:moveTo>
                      <a:pt x="1327" y="1"/>
                    </a:moveTo>
                    <a:cubicBezTo>
                      <a:pt x="996" y="1"/>
                      <a:pt x="0" y="708"/>
                      <a:pt x="145" y="866"/>
                    </a:cubicBezTo>
                    <a:cubicBezTo>
                      <a:pt x="182" y="907"/>
                      <a:pt x="236" y="925"/>
                      <a:pt x="301" y="925"/>
                    </a:cubicBezTo>
                    <a:cubicBezTo>
                      <a:pt x="704" y="925"/>
                      <a:pt x="1542" y="242"/>
                      <a:pt x="1418" y="40"/>
                    </a:cubicBezTo>
                    <a:cubicBezTo>
                      <a:pt x="1402" y="13"/>
                      <a:pt x="1370" y="1"/>
                      <a:pt x="1327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3"/>
              <p:cNvSpPr/>
              <p:nvPr/>
            </p:nvSpPr>
            <p:spPr>
              <a:xfrm flipH="1">
                <a:off x="6625485" y="2209953"/>
                <a:ext cx="46435" cy="23788"/>
              </a:xfrm>
              <a:custGeom>
                <a:avLst/>
                <a:gdLst/>
                <a:ahLst/>
                <a:cxnLst/>
                <a:rect l="l" t="t" r="r" b="b"/>
                <a:pathLst>
                  <a:path w="814" h="417" extrusionOk="0">
                    <a:moveTo>
                      <a:pt x="211" y="1"/>
                    </a:moveTo>
                    <a:cubicBezTo>
                      <a:pt x="141" y="1"/>
                      <a:pt x="87" y="23"/>
                      <a:pt x="67" y="77"/>
                    </a:cubicBezTo>
                    <a:cubicBezTo>
                      <a:pt x="0" y="257"/>
                      <a:pt x="407" y="416"/>
                      <a:pt x="599" y="416"/>
                    </a:cubicBezTo>
                    <a:cubicBezTo>
                      <a:pt x="643" y="416"/>
                      <a:pt x="675" y="408"/>
                      <a:pt x="689" y="391"/>
                    </a:cubicBezTo>
                    <a:cubicBezTo>
                      <a:pt x="814" y="229"/>
                      <a:pt x="435" y="1"/>
                      <a:pt x="211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3"/>
              <p:cNvSpPr/>
              <p:nvPr/>
            </p:nvSpPr>
            <p:spPr>
              <a:xfrm flipH="1">
                <a:off x="6741689" y="2363350"/>
                <a:ext cx="100913" cy="4569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801" extrusionOk="0">
                    <a:moveTo>
                      <a:pt x="92" y="0"/>
                    </a:moveTo>
                    <a:cubicBezTo>
                      <a:pt x="83" y="0"/>
                      <a:pt x="74" y="2"/>
                      <a:pt x="65" y="5"/>
                    </a:cubicBezTo>
                    <a:cubicBezTo>
                      <a:pt x="24" y="19"/>
                      <a:pt x="1" y="63"/>
                      <a:pt x="18" y="104"/>
                    </a:cubicBezTo>
                    <a:cubicBezTo>
                      <a:pt x="21" y="115"/>
                      <a:pt x="274" y="801"/>
                      <a:pt x="1162" y="801"/>
                    </a:cubicBezTo>
                    <a:cubicBezTo>
                      <a:pt x="1321" y="801"/>
                      <a:pt x="1499" y="777"/>
                      <a:pt x="1701" y="726"/>
                    </a:cubicBezTo>
                    <a:cubicBezTo>
                      <a:pt x="1742" y="716"/>
                      <a:pt x="1769" y="671"/>
                      <a:pt x="1756" y="630"/>
                    </a:cubicBezTo>
                    <a:cubicBezTo>
                      <a:pt x="1747" y="593"/>
                      <a:pt x="1716" y="570"/>
                      <a:pt x="1679" y="570"/>
                    </a:cubicBezTo>
                    <a:cubicBezTo>
                      <a:pt x="1673" y="570"/>
                      <a:pt x="1666" y="571"/>
                      <a:pt x="1660" y="572"/>
                    </a:cubicBezTo>
                    <a:cubicBezTo>
                      <a:pt x="1470" y="621"/>
                      <a:pt x="1302" y="642"/>
                      <a:pt x="1155" y="642"/>
                    </a:cubicBezTo>
                    <a:cubicBezTo>
                      <a:pt x="389" y="642"/>
                      <a:pt x="176" y="82"/>
                      <a:pt x="165" y="54"/>
                    </a:cubicBezTo>
                    <a:cubicBezTo>
                      <a:pt x="154" y="22"/>
                      <a:pt x="124" y="0"/>
                      <a:pt x="92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3"/>
              <p:cNvSpPr/>
              <p:nvPr/>
            </p:nvSpPr>
            <p:spPr>
              <a:xfrm flipH="1">
                <a:off x="6851675" y="2400087"/>
                <a:ext cx="212093" cy="129492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2270" extrusionOk="0">
                    <a:moveTo>
                      <a:pt x="273" y="0"/>
                    </a:moveTo>
                    <a:cubicBezTo>
                      <a:pt x="98" y="229"/>
                      <a:pt x="0" y="495"/>
                      <a:pt x="0" y="782"/>
                    </a:cubicBezTo>
                    <a:cubicBezTo>
                      <a:pt x="0" y="1604"/>
                      <a:pt x="833" y="2270"/>
                      <a:pt x="1857" y="2270"/>
                    </a:cubicBezTo>
                    <a:cubicBezTo>
                      <a:pt x="2884" y="2270"/>
                      <a:pt x="3717" y="1604"/>
                      <a:pt x="3717" y="782"/>
                    </a:cubicBezTo>
                    <a:cubicBezTo>
                      <a:pt x="3717" y="754"/>
                      <a:pt x="3717" y="730"/>
                      <a:pt x="3714" y="703"/>
                    </a:cubicBezTo>
                    <a:cubicBezTo>
                      <a:pt x="3325" y="938"/>
                      <a:pt x="2868" y="1075"/>
                      <a:pt x="2379" y="1075"/>
                    </a:cubicBezTo>
                    <a:cubicBezTo>
                      <a:pt x="1512" y="1075"/>
                      <a:pt x="747" y="652"/>
                      <a:pt x="273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3"/>
              <p:cNvSpPr/>
              <p:nvPr/>
            </p:nvSpPr>
            <p:spPr>
              <a:xfrm flipH="1">
                <a:off x="6604550" y="2388564"/>
                <a:ext cx="95322" cy="62578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097" extrusionOk="0">
                    <a:moveTo>
                      <a:pt x="11" y="1"/>
                    </a:moveTo>
                    <a:lnTo>
                      <a:pt x="11" y="1"/>
                    </a:lnTo>
                    <a:cubicBezTo>
                      <a:pt x="1" y="157"/>
                      <a:pt x="25" y="318"/>
                      <a:pt x="89" y="465"/>
                    </a:cubicBezTo>
                    <a:cubicBezTo>
                      <a:pt x="270" y="871"/>
                      <a:pt x="704" y="1096"/>
                      <a:pt x="1199" y="1096"/>
                    </a:cubicBezTo>
                    <a:cubicBezTo>
                      <a:pt x="1261" y="1096"/>
                      <a:pt x="1322" y="1093"/>
                      <a:pt x="1384" y="1086"/>
                    </a:cubicBezTo>
                    <a:cubicBezTo>
                      <a:pt x="1551" y="820"/>
                      <a:pt x="1656" y="526"/>
                      <a:pt x="1670" y="209"/>
                    </a:cubicBezTo>
                    <a:lnTo>
                      <a:pt x="1670" y="209"/>
                    </a:lnTo>
                    <a:cubicBezTo>
                      <a:pt x="1469" y="291"/>
                      <a:pt x="1253" y="335"/>
                      <a:pt x="1028" y="335"/>
                    </a:cubicBezTo>
                    <a:cubicBezTo>
                      <a:pt x="656" y="335"/>
                      <a:pt x="308" y="212"/>
                      <a:pt x="11" y="1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3"/>
              <p:cNvSpPr/>
              <p:nvPr/>
            </p:nvSpPr>
            <p:spPr>
              <a:xfrm flipH="1">
                <a:off x="6645451" y="2267798"/>
                <a:ext cx="26925" cy="4660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817" extrusionOk="0">
                    <a:moveTo>
                      <a:pt x="236" y="1"/>
                    </a:moveTo>
                    <a:cubicBezTo>
                      <a:pt x="106" y="1"/>
                      <a:pt x="0" y="182"/>
                      <a:pt x="0" y="407"/>
                    </a:cubicBezTo>
                    <a:cubicBezTo>
                      <a:pt x="0" y="636"/>
                      <a:pt x="106" y="817"/>
                      <a:pt x="236" y="817"/>
                    </a:cubicBezTo>
                    <a:cubicBezTo>
                      <a:pt x="365" y="817"/>
                      <a:pt x="472" y="636"/>
                      <a:pt x="472" y="407"/>
                    </a:cubicBezTo>
                    <a:cubicBezTo>
                      <a:pt x="472" y="182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3"/>
              <p:cNvSpPr/>
              <p:nvPr/>
            </p:nvSpPr>
            <p:spPr>
              <a:xfrm flipH="1">
                <a:off x="6648417" y="2275556"/>
                <a:ext cx="6845" cy="11808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07" extrusionOk="0">
                    <a:moveTo>
                      <a:pt x="51" y="1"/>
                    </a:moveTo>
                    <a:cubicBezTo>
                      <a:pt x="49" y="1"/>
                      <a:pt x="47" y="1"/>
                      <a:pt x="45" y="2"/>
                    </a:cubicBezTo>
                    <a:cubicBezTo>
                      <a:pt x="18" y="5"/>
                      <a:pt x="0" y="53"/>
                      <a:pt x="8" y="107"/>
                    </a:cubicBezTo>
                    <a:cubicBezTo>
                      <a:pt x="14" y="163"/>
                      <a:pt x="39" y="207"/>
                      <a:pt x="69" y="207"/>
                    </a:cubicBezTo>
                    <a:cubicBezTo>
                      <a:pt x="70" y="207"/>
                      <a:pt x="71" y="207"/>
                      <a:pt x="72" y="206"/>
                    </a:cubicBezTo>
                    <a:cubicBezTo>
                      <a:pt x="99" y="203"/>
                      <a:pt x="120" y="152"/>
                      <a:pt x="110" y="97"/>
                    </a:cubicBezTo>
                    <a:cubicBezTo>
                      <a:pt x="103" y="43"/>
                      <a:pt x="79" y="1"/>
                      <a:pt x="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3"/>
              <p:cNvSpPr/>
              <p:nvPr/>
            </p:nvSpPr>
            <p:spPr>
              <a:xfrm flipH="1">
                <a:off x="6888695" y="2291016"/>
                <a:ext cx="39361" cy="59042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035" extrusionOk="0">
                    <a:moveTo>
                      <a:pt x="345" y="0"/>
                    </a:moveTo>
                    <a:cubicBezTo>
                      <a:pt x="153" y="0"/>
                      <a:pt x="0" y="233"/>
                      <a:pt x="0" y="520"/>
                    </a:cubicBezTo>
                    <a:cubicBezTo>
                      <a:pt x="0" y="802"/>
                      <a:pt x="153" y="1035"/>
                      <a:pt x="345" y="1035"/>
                    </a:cubicBezTo>
                    <a:cubicBezTo>
                      <a:pt x="533" y="1035"/>
                      <a:pt x="689" y="802"/>
                      <a:pt x="689" y="520"/>
                    </a:cubicBezTo>
                    <a:cubicBezTo>
                      <a:pt x="689" y="233"/>
                      <a:pt x="533" y="0"/>
                      <a:pt x="345" y="0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3"/>
              <p:cNvSpPr/>
              <p:nvPr/>
            </p:nvSpPr>
            <p:spPr>
              <a:xfrm flipH="1">
                <a:off x="6894342" y="2302653"/>
                <a:ext cx="7815" cy="13406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35" extrusionOk="0">
                    <a:moveTo>
                      <a:pt x="58" y="1"/>
                    </a:moveTo>
                    <a:cubicBezTo>
                      <a:pt x="57" y="1"/>
                      <a:pt x="56" y="1"/>
                      <a:pt x="55" y="1"/>
                    </a:cubicBezTo>
                    <a:cubicBezTo>
                      <a:pt x="21" y="4"/>
                      <a:pt x="0" y="62"/>
                      <a:pt x="10" y="124"/>
                    </a:cubicBezTo>
                    <a:cubicBezTo>
                      <a:pt x="17" y="185"/>
                      <a:pt x="47" y="234"/>
                      <a:pt x="77" y="234"/>
                    </a:cubicBezTo>
                    <a:cubicBezTo>
                      <a:pt x="78" y="234"/>
                      <a:pt x="80" y="234"/>
                      <a:pt x="82" y="234"/>
                    </a:cubicBezTo>
                    <a:cubicBezTo>
                      <a:pt x="116" y="230"/>
                      <a:pt x="137" y="175"/>
                      <a:pt x="126" y="111"/>
                    </a:cubicBezTo>
                    <a:cubicBezTo>
                      <a:pt x="120" y="47"/>
                      <a:pt x="88" y="1"/>
                      <a:pt x="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3"/>
              <p:cNvSpPr/>
              <p:nvPr/>
            </p:nvSpPr>
            <p:spPr>
              <a:xfrm flipH="1">
                <a:off x="6968731" y="2186621"/>
                <a:ext cx="107701" cy="157444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2760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799" y="274"/>
                      <a:pt x="0" y="1028"/>
                      <a:pt x="0" y="2216"/>
                    </a:cubicBezTo>
                    <a:cubicBezTo>
                      <a:pt x="0" y="2404"/>
                      <a:pt x="21" y="2585"/>
                      <a:pt x="58" y="2759"/>
                    </a:cubicBezTo>
                    <a:cubicBezTo>
                      <a:pt x="768" y="1879"/>
                      <a:pt x="1385" y="899"/>
                      <a:pt x="1888" y="1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3"/>
              <p:cNvSpPr/>
              <p:nvPr/>
            </p:nvSpPr>
            <p:spPr>
              <a:xfrm flipH="1">
                <a:off x="6779627" y="2179833"/>
                <a:ext cx="293497" cy="260410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4565" extrusionOk="0">
                    <a:moveTo>
                      <a:pt x="2574" y="857"/>
                    </a:moveTo>
                    <a:cubicBezTo>
                      <a:pt x="2618" y="857"/>
                      <a:pt x="2649" y="867"/>
                      <a:pt x="2666" y="895"/>
                    </a:cubicBezTo>
                    <a:cubicBezTo>
                      <a:pt x="2789" y="1096"/>
                      <a:pt x="1953" y="1782"/>
                      <a:pt x="1550" y="1782"/>
                    </a:cubicBezTo>
                    <a:cubicBezTo>
                      <a:pt x="1482" y="1782"/>
                      <a:pt x="1427" y="1762"/>
                      <a:pt x="1393" y="1721"/>
                    </a:cubicBezTo>
                    <a:cubicBezTo>
                      <a:pt x="1250" y="1563"/>
                      <a:pt x="2243" y="857"/>
                      <a:pt x="2574" y="857"/>
                    </a:cubicBezTo>
                    <a:close/>
                    <a:moveTo>
                      <a:pt x="4097" y="632"/>
                    </a:moveTo>
                    <a:cubicBezTo>
                      <a:pt x="4138" y="632"/>
                      <a:pt x="4179" y="646"/>
                      <a:pt x="4219" y="676"/>
                    </a:cubicBezTo>
                    <a:cubicBezTo>
                      <a:pt x="4718" y="1027"/>
                      <a:pt x="4748" y="1690"/>
                      <a:pt x="4721" y="2247"/>
                    </a:cubicBezTo>
                    <a:cubicBezTo>
                      <a:pt x="4714" y="2400"/>
                      <a:pt x="4591" y="2475"/>
                      <a:pt x="4472" y="2475"/>
                    </a:cubicBezTo>
                    <a:cubicBezTo>
                      <a:pt x="4352" y="2475"/>
                      <a:pt x="4240" y="2400"/>
                      <a:pt x="4247" y="2247"/>
                    </a:cubicBezTo>
                    <a:cubicBezTo>
                      <a:pt x="4264" y="1902"/>
                      <a:pt x="4308" y="1318"/>
                      <a:pt x="3980" y="1086"/>
                    </a:cubicBezTo>
                    <a:cubicBezTo>
                      <a:pt x="3775" y="942"/>
                      <a:pt x="3902" y="632"/>
                      <a:pt x="4097" y="632"/>
                    </a:cubicBezTo>
                    <a:close/>
                    <a:moveTo>
                      <a:pt x="2888" y="1949"/>
                    </a:moveTo>
                    <a:cubicBezTo>
                      <a:pt x="3076" y="1949"/>
                      <a:pt x="3232" y="2182"/>
                      <a:pt x="3232" y="2469"/>
                    </a:cubicBezTo>
                    <a:cubicBezTo>
                      <a:pt x="3232" y="2751"/>
                      <a:pt x="3076" y="2984"/>
                      <a:pt x="2888" y="2984"/>
                    </a:cubicBezTo>
                    <a:cubicBezTo>
                      <a:pt x="2696" y="2984"/>
                      <a:pt x="2543" y="2751"/>
                      <a:pt x="2543" y="2469"/>
                    </a:cubicBezTo>
                    <a:cubicBezTo>
                      <a:pt x="2543" y="2182"/>
                      <a:pt x="2696" y="1949"/>
                      <a:pt x="2888" y="1949"/>
                    </a:cubicBezTo>
                    <a:close/>
                    <a:moveTo>
                      <a:pt x="4527" y="2656"/>
                    </a:moveTo>
                    <a:cubicBezTo>
                      <a:pt x="4834" y="2656"/>
                      <a:pt x="4830" y="3131"/>
                      <a:pt x="4527" y="3131"/>
                    </a:cubicBezTo>
                    <a:cubicBezTo>
                      <a:pt x="4219" y="3131"/>
                      <a:pt x="4219" y="2656"/>
                      <a:pt x="4527" y="2656"/>
                    </a:cubicBezTo>
                    <a:close/>
                    <a:moveTo>
                      <a:pt x="2909" y="0"/>
                    </a:moveTo>
                    <a:cubicBezTo>
                      <a:pt x="2792" y="0"/>
                      <a:pt x="2669" y="3"/>
                      <a:pt x="2543" y="11"/>
                    </a:cubicBezTo>
                    <a:cubicBezTo>
                      <a:pt x="2294" y="27"/>
                      <a:pt x="2055" y="62"/>
                      <a:pt x="1830" y="120"/>
                    </a:cubicBezTo>
                    <a:cubicBezTo>
                      <a:pt x="1327" y="1018"/>
                      <a:pt x="710" y="1998"/>
                      <a:pt x="0" y="2878"/>
                    </a:cubicBezTo>
                    <a:cubicBezTo>
                      <a:pt x="75" y="3240"/>
                      <a:pt x="229" y="3575"/>
                      <a:pt x="437" y="3861"/>
                    </a:cubicBezTo>
                    <a:cubicBezTo>
                      <a:pt x="765" y="3438"/>
                      <a:pt x="1352" y="3154"/>
                      <a:pt x="2021" y="3154"/>
                    </a:cubicBezTo>
                    <a:cubicBezTo>
                      <a:pt x="3018" y="3154"/>
                      <a:pt x="3830" y="3779"/>
                      <a:pt x="3878" y="4564"/>
                    </a:cubicBezTo>
                    <a:cubicBezTo>
                      <a:pt x="4168" y="4394"/>
                      <a:pt x="4420" y="4164"/>
                      <a:pt x="4622" y="3895"/>
                    </a:cubicBezTo>
                    <a:cubicBezTo>
                      <a:pt x="4199" y="3701"/>
                      <a:pt x="4059" y="3329"/>
                      <a:pt x="4059" y="3321"/>
                    </a:cubicBezTo>
                    <a:cubicBezTo>
                      <a:pt x="4042" y="3280"/>
                      <a:pt x="4065" y="3236"/>
                      <a:pt x="4106" y="3222"/>
                    </a:cubicBezTo>
                    <a:cubicBezTo>
                      <a:pt x="4113" y="3219"/>
                      <a:pt x="4124" y="3216"/>
                      <a:pt x="4133" y="3216"/>
                    </a:cubicBezTo>
                    <a:cubicBezTo>
                      <a:pt x="4165" y="3216"/>
                      <a:pt x="4195" y="3236"/>
                      <a:pt x="4206" y="3271"/>
                    </a:cubicBezTo>
                    <a:cubicBezTo>
                      <a:pt x="4215" y="3291"/>
                      <a:pt x="4335" y="3608"/>
                      <a:pt x="4714" y="3769"/>
                    </a:cubicBezTo>
                    <a:cubicBezTo>
                      <a:pt x="4984" y="3356"/>
                      <a:pt x="5144" y="2864"/>
                      <a:pt x="5144" y="2335"/>
                    </a:cubicBezTo>
                    <a:cubicBezTo>
                      <a:pt x="5144" y="980"/>
                      <a:pt x="4803" y="0"/>
                      <a:pt x="2909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3"/>
              <p:cNvSpPr/>
              <p:nvPr/>
            </p:nvSpPr>
            <p:spPr>
              <a:xfrm flipH="1">
                <a:off x="6913967" y="2228721"/>
                <a:ext cx="87906" cy="52824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926" extrusionOk="0">
                    <a:moveTo>
                      <a:pt x="1325" y="0"/>
                    </a:moveTo>
                    <a:cubicBezTo>
                      <a:pt x="994" y="0"/>
                      <a:pt x="1" y="706"/>
                      <a:pt x="144" y="864"/>
                    </a:cubicBezTo>
                    <a:cubicBezTo>
                      <a:pt x="178" y="905"/>
                      <a:pt x="233" y="925"/>
                      <a:pt x="301" y="925"/>
                    </a:cubicBezTo>
                    <a:cubicBezTo>
                      <a:pt x="704" y="925"/>
                      <a:pt x="1540" y="239"/>
                      <a:pt x="1417" y="38"/>
                    </a:cubicBezTo>
                    <a:cubicBezTo>
                      <a:pt x="1400" y="10"/>
                      <a:pt x="1369" y="0"/>
                      <a:pt x="132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3"/>
              <p:cNvSpPr/>
              <p:nvPr/>
            </p:nvSpPr>
            <p:spPr>
              <a:xfrm flipH="1">
                <a:off x="6804153" y="2363236"/>
                <a:ext cx="38448" cy="38791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80" extrusionOk="0">
                    <a:moveTo>
                      <a:pt x="92" y="1"/>
                    </a:moveTo>
                    <a:cubicBezTo>
                      <a:pt x="83" y="1"/>
                      <a:pt x="72" y="4"/>
                      <a:pt x="65" y="7"/>
                    </a:cubicBezTo>
                    <a:cubicBezTo>
                      <a:pt x="24" y="21"/>
                      <a:pt x="1" y="65"/>
                      <a:pt x="18" y="106"/>
                    </a:cubicBezTo>
                    <a:cubicBezTo>
                      <a:pt x="18" y="114"/>
                      <a:pt x="158" y="486"/>
                      <a:pt x="581" y="680"/>
                    </a:cubicBezTo>
                    <a:cubicBezTo>
                      <a:pt x="612" y="639"/>
                      <a:pt x="642" y="595"/>
                      <a:pt x="673" y="554"/>
                    </a:cubicBezTo>
                    <a:cubicBezTo>
                      <a:pt x="294" y="393"/>
                      <a:pt x="174" y="76"/>
                      <a:pt x="165" y="56"/>
                    </a:cubicBezTo>
                    <a:cubicBezTo>
                      <a:pt x="154" y="21"/>
                      <a:pt x="124" y="1"/>
                      <a:pt x="92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3"/>
              <p:cNvSpPr/>
              <p:nvPr/>
            </p:nvSpPr>
            <p:spPr>
              <a:xfrm flipH="1">
                <a:off x="6851903" y="2359756"/>
                <a:ext cx="196349" cy="101711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1783" extrusionOk="0">
                    <a:moveTo>
                      <a:pt x="1585" y="0"/>
                    </a:moveTo>
                    <a:cubicBezTo>
                      <a:pt x="916" y="0"/>
                      <a:pt x="329" y="284"/>
                      <a:pt x="1" y="707"/>
                    </a:cubicBezTo>
                    <a:cubicBezTo>
                      <a:pt x="475" y="1359"/>
                      <a:pt x="1240" y="1782"/>
                      <a:pt x="2107" y="1782"/>
                    </a:cubicBezTo>
                    <a:cubicBezTo>
                      <a:pt x="2596" y="1782"/>
                      <a:pt x="3053" y="1645"/>
                      <a:pt x="3442" y="1410"/>
                    </a:cubicBezTo>
                    <a:cubicBezTo>
                      <a:pt x="3394" y="625"/>
                      <a:pt x="2582" y="0"/>
                      <a:pt x="158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3"/>
              <p:cNvSpPr/>
              <p:nvPr/>
            </p:nvSpPr>
            <p:spPr>
              <a:xfrm flipH="1">
                <a:off x="6888695" y="2291016"/>
                <a:ext cx="39361" cy="59042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035" extrusionOk="0">
                    <a:moveTo>
                      <a:pt x="512" y="205"/>
                    </a:moveTo>
                    <a:cubicBezTo>
                      <a:pt x="543" y="205"/>
                      <a:pt x="574" y="253"/>
                      <a:pt x="580" y="315"/>
                    </a:cubicBezTo>
                    <a:cubicBezTo>
                      <a:pt x="591" y="379"/>
                      <a:pt x="570" y="434"/>
                      <a:pt x="536" y="438"/>
                    </a:cubicBezTo>
                    <a:lnTo>
                      <a:pt x="533" y="438"/>
                    </a:lnTo>
                    <a:cubicBezTo>
                      <a:pt x="502" y="438"/>
                      <a:pt x="471" y="393"/>
                      <a:pt x="464" y="328"/>
                    </a:cubicBezTo>
                    <a:cubicBezTo>
                      <a:pt x="454" y="266"/>
                      <a:pt x="475" y="208"/>
                      <a:pt x="509" y="205"/>
                    </a:cubicBezTo>
                    <a:close/>
                    <a:moveTo>
                      <a:pt x="345" y="0"/>
                    </a:moveTo>
                    <a:cubicBezTo>
                      <a:pt x="153" y="0"/>
                      <a:pt x="0" y="233"/>
                      <a:pt x="0" y="520"/>
                    </a:cubicBezTo>
                    <a:cubicBezTo>
                      <a:pt x="0" y="802"/>
                      <a:pt x="153" y="1035"/>
                      <a:pt x="345" y="1035"/>
                    </a:cubicBezTo>
                    <a:cubicBezTo>
                      <a:pt x="533" y="1035"/>
                      <a:pt x="689" y="802"/>
                      <a:pt x="689" y="520"/>
                    </a:cubicBezTo>
                    <a:cubicBezTo>
                      <a:pt x="689" y="233"/>
                      <a:pt x="533" y="0"/>
                      <a:pt x="345" y="0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3"/>
              <p:cNvSpPr/>
              <p:nvPr/>
            </p:nvSpPr>
            <p:spPr>
              <a:xfrm flipH="1">
                <a:off x="6894342" y="2302653"/>
                <a:ext cx="7815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34" extrusionOk="0">
                    <a:moveTo>
                      <a:pt x="55" y="1"/>
                    </a:moveTo>
                    <a:cubicBezTo>
                      <a:pt x="21" y="4"/>
                      <a:pt x="0" y="62"/>
                      <a:pt x="10" y="124"/>
                    </a:cubicBezTo>
                    <a:cubicBezTo>
                      <a:pt x="17" y="189"/>
                      <a:pt x="48" y="234"/>
                      <a:pt x="79" y="234"/>
                    </a:cubicBezTo>
                    <a:lnTo>
                      <a:pt x="82" y="234"/>
                    </a:lnTo>
                    <a:cubicBezTo>
                      <a:pt x="116" y="230"/>
                      <a:pt x="137" y="175"/>
                      <a:pt x="126" y="111"/>
                    </a:cubicBezTo>
                    <a:cubicBezTo>
                      <a:pt x="120" y="49"/>
                      <a:pt x="89" y="1"/>
                      <a:pt x="58" y="1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3"/>
              <p:cNvSpPr/>
              <p:nvPr/>
            </p:nvSpPr>
            <p:spPr>
              <a:xfrm flipH="1">
                <a:off x="7171644" y="2476244"/>
                <a:ext cx="107758" cy="68967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09" extrusionOk="0">
                    <a:moveTo>
                      <a:pt x="977" y="0"/>
                    </a:moveTo>
                    <a:cubicBezTo>
                      <a:pt x="867" y="0"/>
                      <a:pt x="770" y="18"/>
                      <a:pt x="697" y="38"/>
                    </a:cubicBezTo>
                    <a:cubicBezTo>
                      <a:pt x="360" y="133"/>
                      <a:pt x="76" y="392"/>
                      <a:pt x="12" y="673"/>
                    </a:cubicBezTo>
                    <a:cubicBezTo>
                      <a:pt x="1" y="714"/>
                      <a:pt x="28" y="758"/>
                      <a:pt x="69" y="764"/>
                    </a:cubicBezTo>
                    <a:cubicBezTo>
                      <a:pt x="77" y="767"/>
                      <a:pt x="85" y="768"/>
                      <a:pt x="92" y="768"/>
                    </a:cubicBezTo>
                    <a:cubicBezTo>
                      <a:pt x="127" y="768"/>
                      <a:pt x="157" y="743"/>
                      <a:pt x="165" y="706"/>
                    </a:cubicBezTo>
                    <a:cubicBezTo>
                      <a:pt x="220" y="484"/>
                      <a:pt x="458" y="269"/>
                      <a:pt x="738" y="191"/>
                    </a:cubicBezTo>
                    <a:cubicBezTo>
                      <a:pt x="800" y="173"/>
                      <a:pt x="882" y="158"/>
                      <a:pt x="975" y="158"/>
                    </a:cubicBezTo>
                    <a:cubicBezTo>
                      <a:pt x="1118" y="158"/>
                      <a:pt x="1288" y="194"/>
                      <a:pt x="1462" y="314"/>
                    </a:cubicBezTo>
                    <a:cubicBezTo>
                      <a:pt x="1277" y="324"/>
                      <a:pt x="1028" y="365"/>
                      <a:pt x="878" y="505"/>
                    </a:cubicBezTo>
                    <a:cubicBezTo>
                      <a:pt x="790" y="591"/>
                      <a:pt x="749" y="700"/>
                      <a:pt x="755" y="829"/>
                    </a:cubicBezTo>
                    <a:cubicBezTo>
                      <a:pt x="762" y="983"/>
                      <a:pt x="817" y="1092"/>
                      <a:pt x="919" y="1157"/>
                    </a:cubicBezTo>
                    <a:cubicBezTo>
                      <a:pt x="984" y="1194"/>
                      <a:pt x="1059" y="1208"/>
                      <a:pt x="1131" y="1208"/>
                    </a:cubicBezTo>
                    <a:cubicBezTo>
                      <a:pt x="1291" y="1208"/>
                      <a:pt x="1441" y="1144"/>
                      <a:pt x="1466" y="1133"/>
                    </a:cubicBezTo>
                    <a:cubicBezTo>
                      <a:pt x="1503" y="1116"/>
                      <a:pt x="1523" y="1068"/>
                      <a:pt x="1503" y="1027"/>
                    </a:cubicBezTo>
                    <a:cubicBezTo>
                      <a:pt x="1491" y="1000"/>
                      <a:pt x="1462" y="982"/>
                      <a:pt x="1432" y="982"/>
                    </a:cubicBezTo>
                    <a:cubicBezTo>
                      <a:pt x="1421" y="982"/>
                      <a:pt x="1410" y="984"/>
                      <a:pt x="1400" y="990"/>
                    </a:cubicBezTo>
                    <a:cubicBezTo>
                      <a:pt x="1353" y="1011"/>
                      <a:pt x="1235" y="1051"/>
                      <a:pt x="1130" y="1051"/>
                    </a:cubicBezTo>
                    <a:cubicBezTo>
                      <a:pt x="1082" y="1051"/>
                      <a:pt x="1036" y="1043"/>
                      <a:pt x="1001" y="1021"/>
                    </a:cubicBezTo>
                    <a:cubicBezTo>
                      <a:pt x="946" y="986"/>
                      <a:pt x="916" y="922"/>
                      <a:pt x="913" y="822"/>
                    </a:cubicBezTo>
                    <a:cubicBezTo>
                      <a:pt x="909" y="737"/>
                      <a:pt x="933" y="673"/>
                      <a:pt x="987" y="621"/>
                    </a:cubicBezTo>
                    <a:cubicBezTo>
                      <a:pt x="1116" y="498"/>
                      <a:pt x="1380" y="469"/>
                      <a:pt x="1554" y="469"/>
                    </a:cubicBezTo>
                    <a:cubicBezTo>
                      <a:pt x="1603" y="469"/>
                      <a:pt x="1644" y="471"/>
                      <a:pt x="1674" y="474"/>
                    </a:cubicBezTo>
                    <a:lnTo>
                      <a:pt x="1888" y="495"/>
                    </a:lnTo>
                    <a:lnTo>
                      <a:pt x="1888" y="495"/>
                    </a:lnTo>
                    <a:lnTo>
                      <a:pt x="1735" y="341"/>
                    </a:lnTo>
                    <a:cubicBezTo>
                      <a:pt x="1471" y="71"/>
                      <a:pt x="1196" y="0"/>
                      <a:pt x="977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3"/>
              <p:cNvSpPr/>
              <p:nvPr/>
            </p:nvSpPr>
            <p:spPr>
              <a:xfrm flipH="1">
                <a:off x="6528223" y="2152964"/>
                <a:ext cx="93154" cy="24751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4339" extrusionOk="0">
                    <a:moveTo>
                      <a:pt x="212" y="0"/>
                    </a:moveTo>
                    <a:lnTo>
                      <a:pt x="212" y="0"/>
                    </a:lnTo>
                    <a:cubicBezTo>
                      <a:pt x="263" y="669"/>
                      <a:pt x="202" y="1379"/>
                      <a:pt x="79" y="2079"/>
                    </a:cubicBezTo>
                    <a:lnTo>
                      <a:pt x="786" y="1475"/>
                    </a:lnTo>
                    <a:cubicBezTo>
                      <a:pt x="741" y="1290"/>
                      <a:pt x="656" y="1113"/>
                      <a:pt x="536" y="956"/>
                    </a:cubicBezTo>
                    <a:cubicBezTo>
                      <a:pt x="403" y="782"/>
                      <a:pt x="571" y="614"/>
                      <a:pt x="745" y="614"/>
                    </a:cubicBezTo>
                    <a:cubicBezTo>
                      <a:pt x="816" y="614"/>
                      <a:pt x="892" y="646"/>
                      <a:pt x="946" y="717"/>
                    </a:cubicBezTo>
                    <a:cubicBezTo>
                      <a:pt x="1045" y="846"/>
                      <a:pt x="1124" y="990"/>
                      <a:pt x="1178" y="1137"/>
                    </a:cubicBezTo>
                    <a:lnTo>
                      <a:pt x="1434" y="922"/>
                    </a:lnTo>
                    <a:cubicBezTo>
                      <a:pt x="1445" y="908"/>
                      <a:pt x="1462" y="905"/>
                      <a:pt x="1475" y="901"/>
                    </a:cubicBezTo>
                    <a:cubicBezTo>
                      <a:pt x="1298" y="400"/>
                      <a:pt x="929" y="68"/>
                      <a:pt x="212" y="0"/>
                    </a:cubicBezTo>
                    <a:close/>
                    <a:moveTo>
                      <a:pt x="697" y="2844"/>
                    </a:moveTo>
                    <a:cubicBezTo>
                      <a:pt x="1004" y="2844"/>
                      <a:pt x="1004" y="3318"/>
                      <a:pt x="697" y="3318"/>
                    </a:cubicBezTo>
                    <a:cubicBezTo>
                      <a:pt x="393" y="3318"/>
                      <a:pt x="393" y="2844"/>
                      <a:pt x="697" y="2844"/>
                    </a:cubicBezTo>
                    <a:close/>
                    <a:moveTo>
                      <a:pt x="1523" y="1051"/>
                    </a:moveTo>
                    <a:lnTo>
                      <a:pt x="1232" y="1301"/>
                    </a:lnTo>
                    <a:cubicBezTo>
                      <a:pt x="1339" y="1697"/>
                      <a:pt x="1301" y="2120"/>
                      <a:pt x="1130" y="2513"/>
                    </a:cubicBezTo>
                    <a:cubicBezTo>
                      <a:pt x="1089" y="2601"/>
                      <a:pt x="1024" y="2636"/>
                      <a:pt x="956" y="2636"/>
                    </a:cubicBezTo>
                    <a:cubicBezTo>
                      <a:pt x="802" y="2636"/>
                      <a:pt x="635" y="2461"/>
                      <a:pt x="720" y="2274"/>
                    </a:cubicBezTo>
                    <a:cubicBezTo>
                      <a:pt x="806" y="2069"/>
                      <a:pt x="837" y="1861"/>
                      <a:pt x="816" y="1656"/>
                    </a:cubicBezTo>
                    <a:lnTo>
                      <a:pt x="816" y="1656"/>
                    </a:lnTo>
                    <a:lnTo>
                      <a:pt x="35" y="2328"/>
                    </a:lnTo>
                    <a:cubicBezTo>
                      <a:pt x="24" y="2379"/>
                      <a:pt x="11" y="2434"/>
                      <a:pt x="0" y="2485"/>
                    </a:cubicBezTo>
                    <a:cubicBezTo>
                      <a:pt x="24" y="2584"/>
                      <a:pt x="49" y="2686"/>
                      <a:pt x="76" y="2789"/>
                    </a:cubicBezTo>
                    <a:cubicBezTo>
                      <a:pt x="147" y="3090"/>
                      <a:pt x="222" y="3414"/>
                      <a:pt x="267" y="3751"/>
                    </a:cubicBezTo>
                    <a:lnTo>
                      <a:pt x="267" y="3759"/>
                    </a:lnTo>
                    <a:lnTo>
                      <a:pt x="267" y="3762"/>
                    </a:lnTo>
                    <a:lnTo>
                      <a:pt x="267" y="3765"/>
                    </a:lnTo>
                    <a:lnTo>
                      <a:pt x="267" y="3769"/>
                    </a:lnTo>
                    <a:lnTo>
                      <a:pt x="267" y="3775"/>
                    </a:lnTo>
                    <a:cubicBezTo>
                      <a:pt x="267" y="3779"/>
                      <a:pt x="267" y="3779"/>
                      <a:pt x="270" y="3779"/>
                    </a:cubicBezTo>
                    <a:lnTo>
                      <a:pt x="270" y="3783"/>
                    </a:lnTo>
                    <a:lnTo>
                      <a:pt x="270" y="3786"/>
                    </a:lnTo>
                    <a:lnTo>
                      <a:pt x="270" y="3789"/>
                    </a:lnTo>
                    <a:lnTo>
                      <a:pt x="270" y="3792"/>
                    </a:lnTo>
                    <a:lnTo>
                      <a:pt x="270" y="3796"/>
                    </a:lnTo>
                    <a:lnTo>
                      <a:pt x="270" y="3803"/>
                    </a:lnTo>
                    <a:lnTo>
                      <a:pt x="270" y="3806"/>
                    </a:lnTo>
                    <a:lnTo>
                      <a:pt x="270" y="3810"/>
                    </a:lnTo>
                    <a:cubicBezTo>
                      <a:pt x="274" y="3810"/>
                      <a:pt x="274" y="3813"/>
                      <a:pt x="274" y="3813"/>
                    </a:cubicBezTo>
                    <a:lnTo>
                      <a:pt x="274" y="3816"/>
                    </a:lnTo>
                    <a:lnTo>
                      <a:pt x="274" y="3820"/>
                    </a:lnTo>
                    <a:lnTo>
                      <a:pt x="274" y="3827"/>
                    </a:lnTo>
                    <a:lnTo>
                      <a:pt x="274" y="3833"/>
                    </a:lnTo>
                    <a:cubicBezTo>
                      <a:pt x="290" y="3977"/>
                      <a:pt x="298" y="4123"/>
                      <a:pt x="298" y="4274"/>
                    </a:cubicBezTo>
                    <a:lnTo>
                      <a:pt x="298" y="4281"/>
                    </a:lnTo>
                    <a:lnTo>
                      <a:pt x="298" y="4284"/>
                    </a:lnTo>
                    <a:cubicBezTo>
                      <a:pt x="298" y="4301"/>
                      <a:pt x="298" y="4322"/>
                      <a:pt x="294" y="4339"/>
                    </a:cubicBezTo>
                    <a:cubicBezTo>
                      <a:pt x="1073" y="4021"/>
                      <a:pt x="1632" y="3140"/>
                      <a:pt x="1632" y="2106"/>
                    </a:cubicBezTo>
                    <a:cubicBezTo>
                      <a:pt x="1632" y="1714"/>
                      <a:pt x="1605" y="1355"/>
                      <a:pt x="1523" y="1051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3"/>
              <p:cNvSpPr/>
              <p:nvPr/>
            </p:nvSpPr>
            <p:spPr>
              <a:xfrm flipH="1">
                <a:off x="6534441" y="2204363"/>
                <a:ext cx="84997" cy="8146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28" extrusionOk="0">
                    <a:moveTo>
                      <a:pt x="1441" y="0"/>
                    </a:moveTo>
                    <a:cubicBezTo>
                      <a:pt x="1428" y="4"/>
                      <a:pt x="1411" y="7"/>
                      <a:pt x="1400" y="21"/>
                    </a:cubicBezTo>
                    <a:lnTo>
                      <a:pt x="1144" y="236"/>
                    </a:lnTo>
                    <a:cubicBezTo>
                      <a:pt x="1165" y="290"/>
                      <a:pt x="1185" y="345"/>
                      <a:pt x="1198" y="400"/>
                    </a:cubicBezTo>
                    <a:lnTo>
                      <a:pt x="1489" y="150"/>
                    </a:lnTo>
                    <a:cubicBezTo>
                      <a:pt x="1475" y="99"/>
                      <a:pt x="1458" y="48"/>
                      <a:pt x="1441" y="0"/>
                    </a:cubicBezTo>
                    <a:close/>
                    <a:moveTo>
                      <a:pt x="752" y="574"/>
                    </a:moveTo>
                    <a:lnTo>
                      <a:pt x="45" y="1178"/>
                    </a:lnTo>
                    <a:cubicBezTo>
                      <a:pt x="31" y="1260"/>
                      <a:pt x="15" y="1345"/>
                      <a:pt x="1" y="1427"/>
                    </a:cubicBezTo>
                    <a:lnTo>
                      <a:pt x="782" y="755"/>
                    </a:lnTo>
                    <a:cubicBezTo>
                      <a:pt x="779" y="693"/>
                      <a:pt x="765" y="632"/>
                      <a:pt x="752" y="574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3"/>
              <p:cNvSpPr/>
              <p:nvPr/>
            </p:nvSpPr>
            <p:spPr>
              <a:xfrm flipH="1">
                <a:off x="6606318" y="2152394"/>
                <a:ext cx="22248" cy="142327"/>
              </a:xfrm>
              <a:custGeom>
                <a:avLst/>
                <a:gdLst/>
                <a:ahLst/>
                <a:cxnLst/>
                <a:rect l="l" t="t" r="r" b="b"/>
                <a:pathLst>
                  <a:path w="390" h="2495" extrusionOk="0">
                    <a:moveTo>
                      <a:pt x="0" y="0"/>
                    </a:moveTo>
                    <a:cubicBezTo>
                      <a:pt x="93" y="451"/>
                      <a:pt x="106" y="987"/>
                      <a:pt x="24" y="1622"/>
                    </a:cubicBezTo>
                    <a:cubicBezTo>
                      <a:pt x="0" y="1877"/>
                      <a:pt x="52" y="2171"/>
                      <a:pt x="126" y="2495"/>
                    </a:cubicBezTo>
                    <a:cubicBezTo>
                      <a:pt x="137" y="2444"/>
                      <a:pt x="150" y="2389"/>
                      <a:pt x="161" y="2338"/>
                    </a:cubicBezTo>
                    <a:cubicBezTo>
                      <a:pt x="175" y="2256"/>
                      <a:pt x="191" y="2171"/>
                      <a:pt x="205" y="2089"/>
                    </a:cubicBezTo>
                    <a:cubicBezTo>
                      <a:pt x="328" y="1389"/>
                      <a:pt x="389" y="679"/>
                      <a:pt x="338" y="10"/>
                    </a:cubicBezTo>
                    <a:cubicBezTo>
                      <a:pt x="249" y="3"/>
                      <a:pt x="157" y="0"/>
                      <a:pt x="58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3"/>
              <p:cNvSpPr/>
              <p:nvPr/>
            </p:nvSpPr>
            <p:spPr>
              <a:xfrm flipH="1">
                <a:off x="6622519" y="2152394"/>
                <a:ext cx="20080" cy="92527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622" extrusionOk="0">
                    <a:moveTo>
                      <a:pt x="246" y="0"/>
                    </a:moveTo>
                    <a:cubicBezTo>
                      <a:pt x="175" y="0"/>
                      <a:pt x="103" y="3"/>
                      <a:pt x="24" y="10"/>
                    </a:cubicBezTo>
                    <a:lnTo>
                      <a:pt x="0" y="10"/>
                    </a:lnTo>
                    <a:cubicBezTo>
                      <a:pt x="260" y="604"/>
                      <a:pt x="311" y="1191"/>
                      <a:pt x="270" y="1622"/>
                    </a:cubicBezTo>
                    <a:cubicBezTo>
                      <a:pt x="352" y="987"/>
                      <a:pt x="339" y="451"/>
                      <a:pt x="246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3"/>
              <p:cNvSpPr/>
              <p:nvPr/>
            </p:nvSpPr>
            <p:spPr>
              <a:xfrm flipH="1">
                <a:off x="6617044" y="2152964"/>
                <a:ext cx="137136" cy="235653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4131" extrusionOk="0">
                    <a:moveTo>
                      <a:pt x="1652" y="1000"/>
                    </a:moveTo>
                    <a:cubicBezTo>
                      <a:pt x="1878" y="1000"/>
                      <a:pt x="2257" y="1229"/>
                      <a:pt x="2131" y="1390"/>
                    </a:cubicBezTo>
                    <a:cubicBezTo>
                      <a:pt x="2117" y="1407"/>
                      <a:pt x="2083" y="1413"/>
                      <a:pt x="2038" y="1413"/>
                    </a:cubicBezTo>
                    <a:cubicBezTo>
                      <a:pt x="1847" y="1413"/>
                      <a:pt x="1444" y="1256"/>
                      <a:pt x="1509" y="1076"/>
                    </a:cubicBezTo>
                    <a:cubicBezTo>
                      <a:pt x="1530" y="1021"/>
                      <a:pt x="1584" y="1000"/>
                      <a:pt x="1652" y="1000"/>
                    </a:cubicBezTo>
                    <a:close/>
                    <a:moveTo>
                      <a:pt x="1670" y="2014"/>
                    </a:moveTo>
                    <a:cubicBezTo>
                      <a:pt x="1799" y="2014"/>
                      <a:pt x="1906" y="2195"/>
                      <a:pt x="1906" y="2420"/>
                    </a:cubicBezTo>
                    <a:cubicBezTo>
                      <a:pt x="1906" y="2649"/>
                      <a:pt x="1799" y="2830"/>
                      <a:pt x="1670" y="2830"/>
                    </a:cubicBezTo>
                    <a:cubicBezTo>
                      <a:pt x="1540" y="2830"/>
                      <a:pt x="1434" y="2649"/>
                      <a:pt x="1434" y="2420"/>
                    </a:cubicBezTo>
                    <a:cubicBezTo>
                      <a:pt x="1434" y="2195"/>
                      <a:pt x="1540" y="2014"/>
                      <a:pt x="1670" y="2014"/>
                    </a:cubicBezTo>
                    <a:close/>
                    <a:moveTo>
                      <a:pt x="1956" y="0"/>
                    </a:moveTo>
                    <a:cubicBezTo>
                      <a:pt x="877" y="85"/>
                      <a:pt x="1" y="813"/>
                      <a:pt x="1" y="2106"/>
                    </a:cubicBezTo>
                    <a:cubicBezTo>
                      <a:pt x="1" y="2967"/>
                      <a:pt x="386" y="3718"/>
                      <a:pt x="963" y="4131"/>
                    </a:cubicBezTo>
                    <a:cubicBezTo>
                      <a:pt x="997" y="3656"/>
                      <a:pt x="1356" y="3175"/>
                      <a:pt x="1912" y="2929"/>
                    </a:cubicBezTo>
                    <a:cubicBezTo>
                      <a:pt x="2076" y="2858"/>
                      <a:pt x="2240" y="2813"/>
                      <a:pt x="2404" y="2789"/>
                    </a:cubicBezTo>
                    <a:cubicBezTo>
                      <a:pt x="2377" y="2686"/>
                      <a:pt x="2352" y="2584"/>
                      <a:pt x="2328" y="2485"/>
                    </a:cubicBezTo>
                    <a:cubicBezTo>
                      <a:pt x="2254" y="2161"/>
                      <a:pt x="2202" y="1867"/>
                      <a:pt x="2226" y="1612"/>
                    </a:cubicBezTo>
                    <a:cubicBezTo>
                      <a:pt x="2267" y="1181"/>
                      <a:pt x="2216" y="594"/>
                      <a:pt x="1956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3"/>
              <p:cNvSpPr/>
              <p:nvPr/>
            </p:nvSpPr>
            <p:spPr>
              <a:xfrm flipH="1">
                <a:off x="6625371" y="2210010"/>
                <a:ext cx="46435" cy="23617"/>
              </a:xfrm>
              <a:custGeom>
                <a:avLst/>
                <a:gdLst/>
                <a:ahLst/>
                <a:cxnLst/>
                <a:rect l="l" t="t" r="r" b="b"/>
                <a:pathLst>
                  <a:path w="814" h="414" extrusionOk="0">
                    <a:moveTo>
                      <a:pt x="208" y="0"/>
                    </a:moveTo>
                    <a:cubicBezTo>
                      <a:pt x="140" y="0"/>
                      <a:pt x="86" y="21"/>
                      <a:pt x="65" y="76"/>
                    </a:cubicBezTo>
                    <a:cubicBezTo>
                      <a:pt x="0" y="256"/>
                      <a:pt x="403" y="413"/>
                      <a:pt x="594" y="413"/>
                    </a:cubicBezTo>
                    <a:cubicBezTo>
                      <a:pt x="639" y="413"/>
                      <a:pt x="673" y="407"/>
                      <a:pt x="687" y="390"/>
                    </a:cubicBezTo>
                    <a:cubicBezTo>
                      <a:pt x="813" y="229"/>
                      <a:pt x="434" y="0"/>
                      <a:pt x="208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3"/>
              <p:cNvSpPr/>
              <p:nvPr/>
            </p:nvSpPr>
            <p:spPr>
              <a:xfrm flipH="1">
                <a:off x="6604378" y="2312008"/>
                <a:ext cx="12721" cy="8533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496" extrusionOk="0">
                    <a:moveTo>
                      <a:pt x="223" y="1493"/>
                    </a:moveTo>
                    <a:lnTo>
                      <a:pt x="223" y="1496"/>
                    </a:lnTo>
                    <a:lnTo>
                      <a:pt x="223" y="1493"/>
                    </a:lnTo>
                    <a:close/>
                    <a:moveTo>
                      <a:pt x="223" y="1486"/>
                    </a:moveTo>
                    <a:lnTo>
                      <a:pt x="223" y="1493"/>
                    </a:lnTo>
                    <a:lnTo>
                      <a:pt x="223" y="1486"/>
                    </a:lnTo>
                    <a:close/>
                    <a:moveTo>
                      <a:pt x="199" y="1045"/>
                    </a:moveTo>
                    <a:lnTo>
                      <a:pt x="199" y="1045"/>
                    </a:lnTo>
                    <a:lnTo>
                      <a:pt x="199" y="1045"/>
                    </a:lnTo>
                    <a:close/>
                    <a:moveTo>
                      <a:pt x="199" y="1039"/>
                    </a:moveTo>
                    <a:lnTo>
                      <a:pt x="199" y="1039"/>
                    </a:lnTo>
                    <a:lnTo>
                      <a:pt x="199" y="1039"/>
                    </a:lnTo>
                    <a:close/>
                    <a:moveTo>
                      <a:pt x="199" y="1032"/>
                    </a:moveTo>
                    <a:lnTo>
                      <a:pt x="199" y="1032"/>
                    </a:lnTo>
                    <a:lnTo>
                      <a:pt x="199" y="1032"/>
                    </a:lnTo>
                    <a:close/>
                    <a:moveTo>
                      <a:pt x="199" y="1025"/>
                    </a:moveTo>
                    <a:lnTo>
                      <a:pt x="199" y="1028"/>
                    </a:lnTo>
                    <a:lnTo>
                      <a:pt x="199" y="1025"/>
                    </a:lnTo>
                    <a:close/>
                    <a:moveTo>
                      <a:pt x="195" y="1018"/>
                    </a:moveTo>
                    <a:lnTo>
                      <a:pt x="195" y="1022"/>
                    </a:lnTo>
                    <a:lnTo>
                      <a:pt x="195" y="1018"/>
                    </a:lnTo>
                    <a:close/>
                    <a:moveTo>
                      <a:pt x="195" y="1015"/>
                    </a:moveTo>
                    <a:lnTo>
                      <a:pt x="195" y="1015"/>
                    </a:lnTo>
                    <a:lnTo>
                      <a:pt x="195" y="1015"/>
                    </a:lnTo>
                    <a:close/>
                    <a:moveTo>
                      <a:pt x="195" y="1008"/>
                    </a:moveTo>
                    <a:lnTo>
                      <a:pt x="195" y="1008"/>
                    </a:lnTo>
                    <a:lnTo>
                      <a:pt x="195" y="1008"/>
                    </a:lnTo>
                    <a:close/>
                    <a:moveTo>
                      <a:pt x="195" y="1001"/>
                    </a:moveTo>
                    <a:lnTo>
                      <a:pt x="195" y="1004"/>
                    </a:lnTo>
                    <a:lnTo>
                      <a:pt x="195" y="1001"/>
                    </a:lnTo>
                    <a:close/>
                    <a:moveTo>
                      <a:pt x="195" y="995"/>
                    </a:moveTo>
                    <a:lnTo>
                      <a:pt x="195" y="998"/>
                    </a:lnTo>
                    <a:lnTo>
                      <a:pt x="195" y="995"/>
                    </a:lnTo>
                    <a:close/>
                    <a:moveTo>
                      <a:pt x="192" y="987"/>
                    </a:moveTo>
                    <a:cubicBezTo>
                      <a:pt x="192" y="991"/>
                      <a:pt x="192" y="991"/>
                      <a:pt x="195" y="991"/>
                    </a:cubicBezTo>
                    <a:cubicBezTo>
                      <a:pt x="192" y="991"/>
                      <a:pt x="192" y="991"/>
                      <a:pt x="192" y="987"/>
                    </a:cubicBezTo>
                    <a:close/>
                    <a:moveTo>
                      <a:pt x="192" y="981"/>
                    </a:moveTo>
                    <a:lnTo>
                      <a:pt x="192" y="987"/>
                    </a:lnTo>
                    <a:lnTo>
                      <a:pt x="192" y="981"/>
                    </a:lnTo>
                    <a:close/>
                    <a:moveTo>
                      <a:pt x="192" y="977"/>
                    </a:moveTo>
                    <a:lnTo>
                      <a:pt x="192" y="981"/>
                    </a:lnTo>
                    <a:lnTo>
                      <a:pt x="192" y="977"/>
                    </a:lnTo>
                    <a:close/>
                    <a:moveTo>
                      <a:pt x="192" y="971"/>
                    </a:moveTo>
                    <a:lnTo>
                      <a:pt x="192" y="974"/>
                    </a:lnTo>
                    <a:lnTo>
                      <a:pt x="192" y="971"/>
                    </a:lnTo>
                    <a:close/>
                    <a:moveTo>
                      <a:pt x="192" y="963"/>
                    </a:moveTo>
                    <a:lnTo>
                      <a:pt x="192" y="971"/>
                    </a:lnTo>
                    <a:lnTo>
                      <a:pt x="192" y="963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cubicBezTo>
                      <a:pt x="72" y="302"/>
                      <a:pt x="147" y="626"/>
                      <a:pt x="192" y="963"/>
                    </a:cubicBezTo>
                    <a:cubicBezTo>
                      <a:pt x="147" y="626"/>
                      <a:pt x="72" y="302"/>
                      <a:pt x="1" y="1"/>
                    </a:cubicBezTo>
                    <a:close/>
                  </a:path>
                </a:pathLst>
              </a:custGeom>
              <a:solidFill>
                <a:srgbClr val="D2CD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3"/>
              <p:cNvSpPr/>
              <p:nvPr/>
            </p:nvSpPr>
            <p:spPr>
              <a:xfrm flipH="1">
                <a:off x="6604379" y="2312008"/>
                <a:ext cx="94866" cy="95722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1678" extrusionOk="0">
                    <a:moveTo>
                      <a:pt x="1441" y="1"/>
                    </a:moveTo>
                    <a:cubicBezTo>
                      <a:pt x="1277" y="25"/>
                      <a:pt x="1113" y="70"/>
                      <a:pt x="949" y="141"/>
                    </a:cubicBezTo>
                    <a:cubicBezTo>
                      <a:pt x="393" y="387"/>
                      <a:pt x="34" y="868"/>
                      <a:pt x="0" y="1343"/>
                    </a:cubicBezTo>
                    <a:cubicBezTo>
                      <a:pt x="297" y="1554"/>
                      <a:pt x="645" y="1677"/>
                      <a:pt x="1017" y="1677"/>
                    </a:cubicBezTo>
                    <a:cubicBezTo>
                      <a:pt x="1242" y="1677"/>
                      <a:pt x="1458" y="1633"/>
                      <a:pt x="1659" y="1551"/>
                    </a:cubicBezTo>
                    <a:cubicBezTo>
                      <a:pt x="1663" y="1534"/>
                      <a:pt x="1663" y="1513"/>
                      <a:pt x="1663" y="1496"/>
                    </a:cubicBezTo>
                    <a:lnTo>
                      <a:pt x="1663" y="1493"/>
                    </a:lnTo>
                    <a:lnTo>
                      <a:pt x="1663" y="1486"/>
                    </a:lnTo>
                    <a:cubicBezTo>
                      <a:pt x="1663" y="1335"/>
                      <a:pt x="1655" y="1189"/>
                      <a:pt x="1639" y="1045"/>
                    </a:cubicBezTo>
                    <a:lnTo>
                      <a:pt x="1639" y="1039"/>
                    </a:lnTo>
                    <a:lnTo>
                      <a:pt x="1639" y="1032"/>
                    </a:lnTo>
                    <a:lnTo>
                      <a:pt x="1639" y="1028"/>
                    </a:lnTo>
                    <a:lnTo>
                      <a:pt x="1639" y="1025"/>
                    </a:lnTo>
                    <a:cubicBezTo>
                      <a:pt x="1639" y="1025"/>
                      <a:pt x="1639" y="1022"/>
                      <a:pt x="1635" y="1022"/>
                    </a:cubicBezTo>
                    <a:lnTo>
                      <a:pt x="1635" y="1018"/>
                    </a:lnTo>
                    <a:lnTo>
                      <a:pt x="1635" y="1015"/>
                    </a:lnTo>
                    <a:lnTo>
                      <a:pt x="1635" y="1008"/>
                    </a:lnTo>
                    <a:lnTo>
                      <a:pt x="1635" y="1004"/>
                    </a:lnTo>
                    <a:lnTo>
                      <a:pt x="1635" y="1001"/>
                    </a:lnTo>
                    <a:lnTo>
                      <a:pt x="1635" y="998"/>
                    </a:lnTo>
                    <a:lnTo>
                      <a:pt x="1635" y="995"/>
                    </a:lnTo>
                    <a:lnTo>
                      <a:pt x="1635" y="991"/>
                    </a:lnTo>
                    <a:cubicBezTo>
                      <a:pt x="1632" y="991"/>
                      <a:pt x="1632" y="991"/>
                      <a:pt x="1632" y="987"/>
                    </a:cubicBezTo>
                    <a:lnTo>
                      <a:pt x="1632" y="981"/>
                    </a:lnTo>
                    <a:lnTo>
                      <a:pt x="1632" y="977"/>
                    </a:lnTo>
                    <a:lnTo>
                      <a:pt x="1632" y="974"/>
                    </a:lnTo>
                    <a:lnTo>
                      <a:pt x="1632" y="971"/>
                    </a:lnTo>
                    <a:lnTo>
                      <a:pt x="1632" y="963"/>
                    </a:lnTo>
                    <a:cubicBezTo>
                      <a:pt x="1587" y="626"/>
                      <a:pt x="1512" y="302"/>
                      <a:pt x="1441" y="1"/>
                    </a:cubicBezTo>
                    <a:close/>
                  </a:path>
                </a:pathLst>
              </a:custGeom>
              <a:solidFill>
                <a:srgbClr val="D1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3"/>
              <p:cNvSpPr/>
              <p:nvPr/>
            </p:nvSpPr>
            <p:spPr>
              <a:xfrm flipH="1">
                <a:off x="6645451" y="2267798"/>
                <a:ext cx="26925" cy="4660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817" extrusionOk="0">
                    <a:moveTo>
                      <a:pt x="349" y="134"/>
                    </a:moveTo>
                    <a:cubicBezTo>
                      <a:pt x="379" y="134"/>
                      <a:pt x="403" y="179"/>
                      <a:pt x="410" y="233"/>
                    </a:cubicBezTo>
                    <a:cubicBezTo>
                      <a:pt x="420" y="288"/>
                      <a:pt x="399" y="339"/>
                      <a:pt x="372" y="342"/>
                    </a:cubicBezTo>
                    <a:lnTo>
                      <a:pt x="369" y="342"/>
                    </a:lnTo>
                    <a:cubicBezTo>
                      <a:pt x="341" y="342"/>
                      <a:pt x="314" y="298"/>
                      <a:pt x="308" y="243"/>
                    </a:cubicBezTo>
                    <a:cubicBezTo>
                      <a:pt x="300" y="189"/>
                      <a:pt x="318" y="141"/>
                      <a:pt x="345" y="138"/>
                    </a:cubicBezTo>
                    <a:lnTo>
                      <a:pt x="349" y="134"/>
                    </a:lnTo>
                    <a:close/>
                    <a:moveTo>
                      <a:pt x="236" y="1"/>
                    </a:moveTo>
                    <a:cubicBezTo>
                      <a:pt x="106" y="1"/>
                      <a:pt x="0" y="182"/>
                      <a:pt x="0" y="407"/>
                    </a:cubicBezTo>
                    <a:cubicBezTo>
                      <a:pt x="0" y="636"/>
                      <a:pt x="106" y="817"/>
                      <a:pt x="236" y="817"/>
                    </a:cubicBezTo>
                    <a:cubicBezTo>
                      <a:pt x="365" y="817"/>
                      <a:pt x="472" y="636"/>
                      <a:pt x="472" y="407"/>
                    </a:cubicBezTo>
                    <a:cubicBezTo>
                      <a:pt x="472" y="182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3"/>
              <p:cNvSpPr/>
              <p:nvPr/>
            </p:nvSpPr>
            <p:spPr>
              <a:xfrm flipH="1">
                <a:off x="6648417" y="2275442"/>
                <a:ext cx="6845" cy="11922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09" extrusionOk="0">
                    <a:moveTo>
                      <a:pt x="49" y="0"/>
                    </a:moveTo>
                    <a:lnTo>
                      <a:pt x="45" y="4"/>
                    </a:lnTo>
                    <a:cubicBezTo>
                      <a:pt x="18" y="7"/>
                      <a:pt x="0" y="55"/>
                      <a:pt x="8" y="109"/>
                    </a:cubicBezTo>
                    <a:cubicBezTo>
                      <a:pt x="14" y="164"/>
                      <a:pt x="41" y="208"/>
                      <a:pt x="69" y="208"/>
                    </a:cubicBezTo>
                    <a:lnTo>
                      <a:pt x="72" y="208"/>
                    </a:lnTo>
                    <a:cubicBezTo>
                      <a:pt x="99" y="205"/>
                      <a:pt x="120" y="154"/>
                      <a:pt x="110" y="99"/>
                    </a:cubicBezTo>
                    <a:cubicBezTo>
                      <a:pt x="103" y="45"/>
                      <a:pt x="79" y="0"/>
                      <a:pt x="49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3"/>
              <p:cNvSpPr/>
              <p:nvPr/>
            </p:nvSpPr>
            <p:spPr>
              <a:xfrm flipH="1">
                <a:off x="6544994" y="2187991"/>
                <a:ext cx="53394" cy="11534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2022" extrusionOk="0">
                    <a:moveTo>
                      <a:pt x="342" y="0"/>
                    </a:moveTo>
                    <a:cubicBezTo>
                      <a:pt x="168" y="0"/>
                      <a:pt x="0" y="168"/>
                      <a:pt x="133" y="342"/>
                    </a:cubicBezTo>
                    <a:cubicBezTo>
                      <a:pt x="253" y="499"/>
                      <a:pt x="338" y="676"/>
                      <a:pt x="383" y="861"/>
                    </a:cubicBezTo>
                    <a:lnTo>
                      <a:pt x="775" y="523"/>
                    </a:lnTo>
                    <a:cubicBezTo>
                      <a:pt x="721" y="376"/>
                      <a:pt x="642" y="232"/>
                      <a:pt x="543" y="103"/>
                    </a:cubicBezTo>
                    <a:cubicBezTo>
                      <a:pt x="489" y="32"/>
                      <a:pt x="413" y="0"/>
                      <a:pt x="342" y="0"/>
                    </a:cubicBezTo>
                    <a:close/>
                    <a:moveTo>
                      <a:pt x="829" y="687"/>
                    </a:moveTo>
                    <a:lnTo>
                      <a:pt x="413" y="1042"/>
                    </a:lnTo>
                    <a:cubicBezTo>
                      <a:pt x="434" y="1247"/>
                      <a:pt x="403" y="1455"/>
                      <a:pt x="317" y="1660"/>
                    </a:cubicBezTo>
                    <a:cubicBezTo>
                      <a:pt x="232" y="1847"/>
                      <a:pt x="399" y="2022"/>
                      <a:pt x="553" y="2022"/>
                    </a:cubicBezTo>
                    <a:cubicBezTo>
                      <a:pt x="621" y="2022"/>
                      <a:pt x="686" y="1987"/>
                      <a:pt x="727" y="1899"/>
                    </a:cubicBezTo>
                    <a:cubicBezTo>
                      <a:pt x="898" y="1506"/>
                      <a:pt x="936" y="1083"/>
                      <a:pt x="829" y="687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3"/>
              <p:cNvSpPr/>
              <p:nvPr/>
            </p:nvSpPr>
            <p:spPr>
              <a:xfrm flipH="1">
                <a:off x="6551040" y="2217826"/>
                <a:ext cx="25556" cy="2960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519" extrusionOk="0">
                    <a:moveTo>
                      <a:pt x="393" y="0"/>
                    </a:moveTo>
                    <a:lnTo>
                      <a:pt x="1" y="338"/>
                    </a:lnTo>
                    <a:cubicBezTo>
                      <a:pt x="14" y="396"/>
                      <a:pt x="28" y="457"/>
                      <a:pt x="31" y="519"/>
                    </a:cubicBezTo>
                    <a:lnTo>
                      <a:pt x="447" y="164"/>
                    </a:lnTo>
                    <a:cubicBezTo>
                      <a:pt x="434" y="109"/>
                      <a:pt x="414" y="54"/>
                      <a:pt x="393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3"/>
              <p:cNvSpPr/>
              <p:nvPr/>
            </p:nvSpPr>
            <p:spPr>
              <a:xfrm flipH="1">
                <a:off x="6802271" y="2215829"/>
                <a:ext cx="55505" cy="105248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845" extrusionOk="0">
                    <a:moveTo>
                      <a:pt x="322" y="1"/>
                    </a:moveTo>
                    <a:cubicBezTo>
                      <a:pt x="127" y="1"/>
                      <a:pt x="0" y="311"/>
                      <a:pt x="205" y="455"/>
                    </a:cubicBezTo>
                    <a:cubicBezTo>
                      <a:pt x="533" y="687"/>
                      <a:pt x="489" y="1271"/>
                      <a:pt x="472" y="1616"/>
                    </a:cubicBezTo>
                    <a:cubicBezTo>
                      <a:pt x="465" y="1769"/>
                      <a:pt x="577" y="1844"/>
                      <a:pt x="697" y="1844"/>
                    </a:cubicBezTo>
                    <a:cubicBezTo>
                      <a:pt x="816" y="1844"/>
                      <a:pt x="939" y="1769"/>
                      <a:pt x="946" y="1616"/>
                    </a:cubicBezTo>
                    <a:cubicBezTo>
                      <a:pt x="973" y="1059"/>
                      <a:pt x="943" y="396"/>
                      <a:pt x="444" y="45"/>
                    </a:cubicBezTo>
                    <a:cubicBezTo>
                      <a:pt x="404" y="15"/>
                      <a:pt x="363" y="1"/>
                      <a:pt x="322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3"/>
              <p:cNvSpPr/>
              <p:nvPr/>
            </p:nvSpPr>
            <p:spPr>
              <a:xfrm flipH="1">
                <a:off x="6564104" y="2315146"/>
                <a:ext cx="34912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612" h="476" extrusionOk="0">
                    <a:moveTo>
                      <a:pt x="305" y="1"/>
                    </a:moveTo>
                    <a:cubicBezTo>
                      <a:pt x="1" y="1"/>
                      <a:pt x="1" y="475"/>
                      <a:pt x="305" y="475"/>
                    </a:cubicBezTo>
                    <a:cubicBezTo>
                      <a:pt x="612" y="475"/>
                      <a:pt x="612" y="1"/>
                      <a:pt x="305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3"/>
              <p:cNvSpPr/>
              <p:nvPr/>
            </p:nvSpPr>
            <p:spPr>
              <a:xfrm flipH="1">
                <a:off x="6797364" y="2331347"/>
                <a:ext cx="35083" cy="27096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75" extrusionOk="0">
                    <a:moveTo>
                      <a:pt x="308" y="0"/>
                    </a:moveTo>
                    <a:cubicBezTo>
                      <a:pt x="0" y="0"/>
                      <a:pt x="0" y="475"/>
                      <a:pt x="308" y="475"/>
                    </a:cubicBezTo>
                    <a:cubicBezTo>
                      <a:pt x="611" y="475"/>
                      <a:pt x="615" y="0"/>
                      <a:pt x="308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3"/>
              <p:cNvSpPr/>
              <p:nvPr/>
            </p:nvSpPr>
            <p:spPr>
              <a:xfrm flipH="1">
                <a:off x="7071928" y="2320394"/>
                <a:ext cx="125670" cy="106788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72" extrusionOk="0">
                    <a:moveTo>
                      <a:pt x="2100" y="0"/>
                    </a:moveTo>
                    <a:lnTo>
                      <a:pt x="1" y="1796"/>
                    </a:lnTo>
                    <a:lnTo>
                      <a:pt x="155" y="1872"/>
                    </a:lnTo>
                    <a:lnTo>
                      <a:pt x="2203" y="120"/>
                    </a:lnTo>
                    <a:lnTo>
                      <a:pt x="2100" y="0"/>
                    </a:ln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3"/>
              <p:cNvSpPr/>
              <p:nvPr/>
            </p:nvSpPr>
            <p:spPr>
              <a:xfrm flipH="1">
                <a:off x="6775121" y="2175269"/>
                <a:ext cx="305818" cy="290644"/>
              </a:xfrm>
              <a:custGeom>
                <a:avLst/>
                <a:gdLst/>
                <a:ahLst/>
                <a:cxnLst/>
                <a:rect l="l" t="t" r="r" b="b"/>
                <a:pathLst>
                  <a:path w="5361" h="5095" extrusionOk="0">
                    <a:moveTo>
                      <a:pt x="3046" y="159"/>
                    </a:moveTo>
                    <a:cubicBezTo>
                      <a:pt x="3799" y="159"/>
                      <a:pt x="4332" y="316"/>
                      <a:pt x="4674" y="636"/>
                    </a:cubicBezTo>
                    <a:cubicBezTo>
                      <a:pt x="5042" y="985"/>
                      <a:pt x="5200" y="1517"/>
                      <a:pt x="5200" y="2415"/>
                    </a:cubicBezTo>
                    <a:cubicBezTo>
                      <a:pt x="5200" y="3805"/>
                      <a:pt x="4070" y="4934"/>
                      <a:pt x="2680" y="4934"/>
                    </a:cubicBezTo>
                    <a:cubicBezTo>
                      <a:pt x="1291" y="4934"/>
                      <a:pt x="158" y="3805"/>
                      <a:pt x="158" y="2415"/>
                    </a:cubicBezTo>
                    <a:cubicBezTo>
                      <a:pt x="158" y="1142"/>
                      <a:pt x="1151" y="261"/>
                      <a:pt x="2684" y="169"/>
                    </a:cubicBezTo>
                    <a:cubicBezTo>
                      <a:pt x="2810" y="162"/>
                      <a:pt x="2929" y="159"/>
                      <a:pt x="3046" y="159"/>
                    </a:cubicBezTo>
                    <a:close/>
                    <a:moveTo>
                      <a:pt x="3044" y="1"/>
                    </a:moveTo>
                    <a:cubicBezTo>
                      <a:pt x="2927" y="1"/>
                      <a:pt x="2804" y="5"/>
                      <a:pt x="2677" y="12"/>
                    </a:cubicBezTo>
                    <a:cubicBezTo>
                      <a:pt x="1052" y="107"/>
                      <a:pt x="0" y="1049"/>
                      <a:pt x="0" y="2415"/>
                    </a:cubicBezTo>
                    <a:cubicBezTo>
                      <a:pt x="0" y="3893"/>
                      <a:pt x="1202" y="5095"/>
                      <a:pt x="2680" y="5095"/>
                    </a:cubicBezTo>
                    <a:cubicBezTo>
                      <a:pt x="4158" y="5095"/>
                      <a:pt x="5360" y="3893"/>
                      <a:pt x="5360" y="2415"/>
                    </a:cubicBezTo>
                    <a:cubicBezTo>
                      <a:pt x="5360" y="1750"/>
                      <a:pt x="5291" y="1002"/>
                      <a:pt x="4783" y="524"/>
                    </a:cubicBezTo>
                    <a:cubicBezTo>
                      <a:pt x="4411" y="173"/>
                      <a:pt x="3840" y="1"/>
                      <a:pt x="3044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3"/>
              <p:cNvSpPr/>
              <p:nvPr/>
            </p:nvSpPr>
            <p:spPr>
              <a:xfrm flipH="1">
                <a:off x="6523775" y="2147716"/>
                <a:ext cx="234854" cy="264461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4636" extrusionOk="0">
                    <a:moveTo>
                      <a:pt x="2338" y="160"/>
                    </a:moveTo>
                    <a:cubicBezTo>
                      <a:pt x="2857" y="160"/>
                      <a:pt x="3233" y="276"/>
                      <a:pt x="3489" y="516"/>
                    </a:cubicBezTo>
                    <a:cubicBezTo>
                      <a:pt x="3820" y="823"/>
                      <a:pt x="3960" y="1324"/>
                      <a:pt x="3960" y="2198"/>
                    </a:cubicBezTo>
                    <a:cubicBezTo>
                      <a:pt x="3960" y="3454"/>
                      <a:pt x="3106" y="4478"/>
                      <a:pt x="2058" y="4478"/>
                    </a:cubicBezTo>
                    <a:cubicBezTo>
                      <a:pt x="1010" y="4478"/>
                      <a:pt x="161" y="3454"/>
                      <a:pt x="161" y="2198"/>
                    </a:cubicBezTo>
                    <a:cubicBezTo>
                      <a:pt x="161" y="1048"/>
                      <a:pt x="908" y="249"/>
                      <a:pt x="2065" y="171"/>
                    </a:cubicBezTo>
                    <a:cubicBezTo>
                      <a:pt x="2161" y="164"/>
                      <a:pt x="2253" y="160"/>
                      <a:pt x="2338" y="160"/>
                    </a:cubicBezTo>
                    <a:close/>
                    <a:moveTo>
                      <a:pt x="2331" y="0"/>
                    </a:moveTo>
                    <a:cubicBezTo>
                      <a:pt x="2243" y="0"/>
                      <a:pt x="2151" y="4"/>
                      <a:pt x="2055" y="10"/>
                    </a:cubicBezTo>
                    <a:cubicBezTo>
                      <a:pt x="805" y="99"/>
                      <a:pt x="0" y="956"/>
                      <a:pt x="0" y="2198"/>
                    </a:cubicBezTo>
                    <a:cubicBezTo>
                      <a:pt x="0" y="3544"/>
                      <a:pt x="925" y="4636"/>
                      <a:pt x="2058" y="4636"/>
                    </a:cubicBezTo>
                    <a:cubicBezTo>
                      <a:pt x="3195" y="4636"/>
                      <a:pt x="4117" y="3544"/>
                      <a:pt x="4117" y="2198"/>
                    </a:cubicBezTo>
                    <a:cubicBezTo>
                      <a:pt x="4117" y="1550"/>
                      <a:pt x="4055" y="826"/>
                      <a:pt x="3598" y="399"/>
                    </a:cubicBezTo>
                    <a:cubicBezTo>
                      <a:pt x="3309" y="131"/>
                      <a:pt x="2892" y="0"/>
                      <a:pt x="2331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3"/>
              <p:cNvSpPr/>
              <p:nvPr/>
            </p:nvSpPr>
            <p:spPr>
              <a:xfrm flipH="1">
                <a:off x="6701927" y="2253593"/>
                <a:ext cx="63320" cy="117513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060" extrusionOk="0">
                    <a:moveTo>
                      <a:pt x="37" y="1"/>
                    </a:moveTo>
                    <a:cubicBezTo>
                      <a:pt x="37" y="1"/>
                      <a:pt x="0" y="1384"/>
                      <a:pt x="192" y="1384"/>
                    </a:cubicBezTo>
                    <a:cubicBezTo>
                      <a:pt x="193" y="1384"/>
                      <a:pt x="194" y="1384"/>
                      <a:pt x="195" y="1384"/>
                    </a:cubicBezTo>
                    <a:cubicBezTo>
                      <a:pt x="224" y="1382"/>
                      <a:pt x="257" y="1373"/>
                      <a:pt x="294" y="1359"/>
                    </a:cubicBezTo>
                    <a:lnTo>
                      <a:pt x="294" y="1359"/>
                    </a:lnTo>
                    <a:lnTo>
                      <a:pt x="427" y="2060"/>
                    </a:lnTo>
                    <a:cubicBezTo>
                      <a:pt x="427" y="2060"/>
                      <a:pt x="1109" y="1554"/>
                      <a:pt x="966" y="1308"/>
                    </a:cubicBezTo>
                    <a:cubicBezTo>
                      <a:pt x="918" y="1229"/>
                      <a:pt x="851" y="1200"/>
                      <a:pt x="773" y="1200"/>
                    </a:cubicBezTo>
                    <a:cubicBezTo>
                      <a:pt x="622" y="1200"/>
                      <a:pt x="435" y="1309"/>
                      <a:pt x="294" y="1359"/>
                    </a:cubicBezTo>
                    <a:lnTo>
                      <a:pt x="294" y="1359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3"/>
              <p:cNvSpPr/>
              <p:nvPr/>
            </p:nvSpPr>
            <p:spPr>
              <a:xfrm flipH="1">
                <a:off x="6696508" y="2249087"/>
                <a:ext cx="72276" cy="126526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2218" extrusionOk="0">
                    <a:moveTo>
                      <a:pt x="97" y="1"/>
                    </a:moveTo>
                    <a:cubicBezTo>
                      <a:pt x="58" y="1"/>
                      <a:pt x="21" y="34"/>
                      <a:pt x="21" y="76"/>
                    </a:cubicBezTo>
                    <a:cubicBezTo>
                      <a:pt x="14" y="370"/>
                      <a:pt x="0" y="1343"/>
                      <a:pt x="167" y="1507"/>
                    </a:cubicBezTo>
                    <a:cubicBezTo>
                      <a:pt x="197" y="1533"/>
                      <a:pt x="229" y="1542"/>
                      <a:pt x="252" y="1542"/>
                    </a:cubicBezTo>
                    <a:cubicBezTo>
                      <a:pt x="256" y="1542"/>
                      <a:pt x="260" y="1542"/>
                      <a:pt x="263" y="1541"/>
                    </a:cubicBezTo>
                    <a:cubicBezTo>
                      <a:pt x="339" y="1537"/>
                      <a:pt x="427" y="1496"/>
                      <a:pt x="523" y="1455"/>
                    </a:cubicBezTo>
                    <a:cubicBezTo>
                      <a:pt x="663" y="1394"/>
                      <a:pt x="764" y="1357"/>
                      <a:pt x="836" y="1357"/>
                    </a:cubicBezTo>
                    <a:cubicBezTo>
                      <a:pt x="892" y="1357"/>
                      <a:pt x="931" y="1379"/>
                      <a:pt x="960" y="1428"/>
                    </a:cubicBezTo>
                    <a:cubicBezTo>
                      <a:pt x="1028" y="1548"/>
                      <a:pt x="703" y="1882"/>
                      <a:pt x="441" y="2077"/>
                    </a:cubicBezTo>
                    <a:cubicBezTo>
                      <a:pt x="407" y="2101"/>
                      <a:pt x="400" y="2152"/>
                      <a:pt x="424" y="2186"/>
                    </a:cubicBezTo>
                    <a:cubicBezTo>
                      <a:pt x="441" y="2207"/>
                      <a:pt x="465" y="2217"/>
                      <a:pt x="489" y="2217"/>
                    </a:cubicBezTo>
                    <a:cubicBezTo>
                      <a:pt x="506" y="2217"/>
                      <a:pt x="523" y="2213"/>
                      <a:pt x="536" y="2203"/>
                    </a:cubicBezTo>
                    <a:cubicBezTo>
                      <a:pt x="659" y="2111"/>
                      <a:pt x="1267" y="1640"/>
                      <a:pt x="1097" y="1346"/>
                    </a:cubicBezTo>
                    <a:cubicBezTo>
                      <a:pt x="1031" y="1236"/>
                      <a:pt x="938" y="1199"/>
                      <a:pt x="837" y="1199"/>
                    </a:cubicBezTo>
                    <a:cubicBezTo>
                      <a:pt x="708" y="1199"/>
                      <a:pt x="567" y="1261"/>
                      <a:pt x="457" y="1309"/>
                    </a:cubicBezTo>
                    <a:cubicBezTo>
                      <a:pt x="389" y="1340"/>
                      <a:pt x="318" y="1373"/>
                      <a:pt x="270" y="1381"/>
                    </a:cubicBezTo>
                    <a:cubicBezTo>
                      <a:pt x="195" y="1271"/>
                      <a:pt x="164" y="633"/>
                      <a:pt x="178" y="80"/>
                    </a:cubicBezTo>
                    <a:cubicBezTo>
                      <a:pt x="181" y="39"/>
                      <a:pt x="147" y="1"/>
                      <a:pt x="103" y="1"/>
                    </a:cubicBezTo>
                    <a:cubicBezTo>
                      <a:pt x="101" y="1"/>
                      <a:pt x="99" y="1"/>
                      <a:pt x="97" y="1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3"/>
              <p:cNvSpPr/>
              <p:nvPr/>
            </p:nvSpPr>
            <p:spPr>
              <a:xfrm flipH="1">
                <a:off x="6749047" y="2247318"/>
                <a:ext cx="39247" cy="23674"/>
              </a:xfrm>
              <a:custGeom>
                <a:avLst/>
                <a:gdLst/>
                <a:ahLst/>
                <a:cxnLst/>
                <a:rect l="l" t="t" r="r" b="b"/>
                <a:pathLst>
                  <a:path w="688" h="415" extrusionOk="0">
                    <a:moveTo>
                      <a:pt x="387" y="1"/>
                    </a:moveTo>
                    <a:cubicBezTo>
                      <a:pt x="361" y="1"/>
                      <a:pt x="334" y="5"/>
                      <a:pt x="308" y="12"/>
                    </a:cubicBezTo>
                    <a:cubicBezTo>
                      <a:pt x="114" y="60"/>
                      <a:pt x="21" y="295"/>
                      <a:pt x="15" y="306"/>
                    </a:cubicBezTo>
                    <a:cubicBezTo>
                      <a:pt x="1" y="347"/>
                      <a:pt x="21" y="391"/>
                      <a:pt x="62" y="408"/>
                    </a:cubicBezTo>
                    <a:cubicBezTo>
                      <a:pt x="70" y="411"/>
                      <a:pt x="79" y="415"/>
                      <a:pt x="90" y="415"/>
                    </a:cubicBezTo>
                    <a:cubicBezTo>
                      <a:pt x="120" y="415"/>
                      <a:pt x="151" y="394"/>
                      <a:pt x="165" y="364"/>
                    </a:cubicBezTo>
                    <a:cubicBezTo>
                      <a:pt x="182" y="316"/>
                      <a:pt x="254" y="189"/>
                      <a:pt x="349" y="162"/>
                    </a:cubicBezTo>
                    <a:cubicBezTo>
                      <a:pt x="360" y="160"/>
                      <a:pt x="371" y="159"/>
                      <a:pt x="382" y="159"/>
                    </a:cubicBezTo>
                    <a:cubicBezTo>
                      <a:pt x="433" y="159"/>
                      <a:pt x="490" y="184"/>
                      <a:pt x="550" y="234"/>
                    </a:cubicBezTo>
                    <a:cubicBezTo>
                      <a:pt x="564" y="247"/>
                      <a:pt x="581" y="253"/>
                      <a:pt x="599" y="253"/>
                    </a:cubicBezTo>
                    <a:cubicBezTo>
                      <a:pt x="621" y="253"/>
                      <a:pt x="644" y="243"/>
                      <a:pt x="660" y="224"/>
                    </a:cubicBezTo>
                    <a:cubicBezTo>
                      <a:pt x="687" y="193"/>
                      <a:pt x="684" y="142"/>
                      <a:pt x="650" y="114"/>
                    </a:cubicBezTo>
                    <a:cubicBezTo>
                      <a:pt x="561" y="39"/>
                      <a:pt x="474" y="1"/>
                      <a:pt x="387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" name="Google Shape;294;p23"/>
            <p:cNvGrpSpPr/>
            <p:nvPr/>
          </p:nvGrpSpPr>
          <p:grpSpPr>
            <a:xfrm>
              <a:off x="2731138" y="2778327"/>
              <a:ext cx="3822336" cy="2232535"/>
              <a:chOff x="2731138" y="2778327"/>
              <a:chExt cx="3822336" cy="2232535"/>
            </a:xfrm>
          </p:grpSpPr>
          <p:sp>
            <p:nvSpPr>
              <p:cNvPr id="295" name="Google Shape;295;p23"/>
              <p:cNvSpPr/>
              <p:nvPr/>
            </p:nvSpPr>
            <p:spPr>
              <a:xfrm>
                <a:off x="5094539" y="2778327"/>
                <a:ext cx="1458935" cy="990590"/>
              </a:xfrm>
              <a:custGeom>
                <a:avLst/>
                <a:gdLst/>
                <a:ahLst/>
                <a:cxnLst/>
                <a:rect l="l" t="t" r="r" b="b"/>
                <a:pathLst>
                  <a:path w="46474" h="31555" extrusionOk="0">
                    <a:moveTo>
                      <a:pt x="37567" y="1"/>
                    </a:moveTo>
                    <a:cubicBezTo>
                      <a:pt x="35652" y="1"/>
                      <a:pt x="24308" y="1663"/>
                      <a:pt x="23717" y="2161"/>
                    </a:cubicBezTo>
                    <a:cubicBezTo>
                      <a:pt x="23090" y="2686"/>
                      <a:pt x="26383" y="7735"/>
                      <a:pt x="19936" y="9429"/>
                    </a:cubicBezTo>
                    <a:cubicBezTo>
                      <a:pt x="19251" y="9609"/>
                      <a:pt x="18656" y="9689"/>
                      <a:pt x="18136" y="9689"/>
                    </a:cubicBezTo>
                    <a:cubicBezTo>
                      <a:pt x="13767" y="9689"/>
                      <a:pt x="14790" y="3995"/>
                      <a:pt x="13602" y="3716"/>
                    </a:cubicBezTo>
                    <a:cubicBezTo>
                      <a:pt x="13480" y="3687"/>
                      <a:pt x="13267" y="3674"/>
                      <a:pt x="12980" y="3674"/>
                    </a:cubicBezTo>
                    <a:cubicBezTo>
                      <a:pt x="10126" y="3674"/>
                      <a:pt x="0" y="5003"/>
                      <a:pt x="145" y="6095"/>
                    </a:cubicBezTo>
                    <a:cubicBezTo>
                      <a:pt x="1040" y="12927"/>
                      <a:pt x="3344" y="30634"/>
                      <a:pt x="4116" y="31442"/>
                    </a:cubicBezTo>
                    <a:cubicBezTo>
                      <a:pt x="4190" y="31520"/>
                      <a:pt x="4581" y="31555"/>
                      <a:pt x="5227" y="31555"/>
                    </a:cubicBezTo>
                    <a:cubicBezTo>
                      <a:pt x="11300" y="31555"/>
                      <a:pt x="39957" y="28456"/>
                      <a:pt x="41094" y="28140"/>
                    </a:cubicBezTo>
                    <a:cubicBezTo>
                      <a:pt x="42350" y="27791"/>
                      <a:pt x="40082" y="18822"/>
                      <a:pt x="40082" y="18822"/>
                    </a:cubicBezTo>
                    <a:lnTo>
                      <a:pt x="40082" y="18822"/>
                    </a:lnTo>
                    <a:cubicBezTo>
                      <a:pt x="40082" y="18822"/>
                      <a:pt x="40225" y="18833"/>
                      <a:pt x="40465" y="18833"/>
                    </a:cubicBezTo>
                    <a:cubicBezTo>
                      <a:pt x="41855" y="18833"/>
                      <a:pt x="46473" y="18469"/>
                      <a:pt x="45221" y="13539"/>
                    </a:cubicBezTo>
                    <a:cubicBezTo>
                      <a:pt x="44455" y="10512"/>
                      <a:pt x="42769" y="9791"/>
                      <a:pt x="41337" y="9791"/>
                    </a:cubicBezTo>
                    <a:cubicBezTo>
                      <a:pt x="40033" y="9791"/>
                      <a:pt x="38938" y="10389"/>
                      <a:pt x="38938" y="10389"/>
                    </a:cubicBezTo>
                    <a:cubicBezTo>
                      <a:pt x="38938" y="10389"/>
                      <a:pt x="38519" y="246"/>
                      <a:pt x="37810" y="20"/>
                    </a:cubicBezTo>
                    <a:cubicBezTo>
                      <a:pt x="37768" y="7"/>
                      <a:pt x="37686" y="1"/>
                      <a:pt x="37567" y="1"/>
                    </a:cubicBezTo>
                    <a:close/>
                  </a:path>
                </a:pathLst>
              </a:custGeom>
              <a:solidFill>
                <a:srgbClr val="2AB0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3"/>
              <p:cNvSpPr txBox="1"/>
              <p:nvPr/>
            </p:nvSpPr>
            <p:spPr>
              <a:xfrm rot="21221180">
                <a:off x="2731138" y="4337771"/>
                <a:ext cx="930242" cy="6730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>
                  <a:solidFill>
                    <a:srgbClr val="F4E9DF"/>
                  </a:solidFill>
                  <a:latin typeface="Anton"/>
                  <a:ea typeface="Anton"/>
                  <a:cs typeface="Anton"/>
                  <a:sym typeface="Anton"/>
                </a:endParaRPr>
              </a:p>
            </p:txBody>
          </p:sp>
          <p:sp>
            <p:nvSpPr>
              <p:cNvPr id="297" name="Google Shape;297;p23"/>
              <p:cNvSpPr/>
              <p:nvPr/>
            </p:nvSpPr>
            <p:spPr>
              <a:xfrm>
                <a:off x="5406052" y="4627308"/>
                <a:ext cx="195409" cy="101658"/>
              </a:xfrm>
              <a:custGeom>
                <a:avLst/>
                <a:gdLst/>
                <a:ahLst/>
                <a:cxnLst/>
                <a:rect l="l" t="t" r="r" b="b"/>
                <a:pathLst>
                  <a:path w="8750" h="4552" extrusionOk="0">
                    <a:moveTo>
                      <a:pt x="1007" y="1"/>
                    </a:moveTo>
                    <a:lnTo>
                      <a:pt x="1007" y="1"/>
                    </a:lnTo>
                    <a:cubicBezTo>
                      <a:pt x="1007" y="1"/>
                      <a:pt x="1048" y="356"/>
                      <a:pt x="525" y="1476"/>
                    </a:cubicBezTo>
                    <a:cubicBezTo>
                      <a:pt x="0" y="2599"/>
                      <a:pt x="140" y="4551"/>
                      <a:pt x="140" y="4551"/>
                    </a:cubicBezTo>
                    <a:lnTo>
                      <a:pt x="8278" y="4551"/>
                    </a:lnTo>
                    <a:cubicBezTo>
                      <a:pt x="8053" y="3551"/>
                      <a:pt x="8749" y="2114"/>
                      <a:pt x="8749" y="2114"/>
                    </a:cubicBezTo>
                    <a:lnTo>
                      <a:pt x="8749" y="2114"/>
                    </a:lnTo>
                    <a:cubicBezTo>
                      <a:pt x="8749" y="2114"/>
                      <a:pt x="8675" y="2121"/>
                      <a:pt x="8538" y="2121"/>
                    </a:cubicBezTo>
                    <a:cubicBezTo>
                      <a:pt x="8155" y="2121"/>
                      <a:pt x="7282" y="2069"/>
                      <a:pt x="6178" y="1674"/>
                    </a:cubicBezTo>
                    <a:cubicBezTo>
                      <a:pt x="4683" y="1138"/>
                      <a:pt x="4232" y="66"/>
                      <a:pt x="4232" y="66"/>
                    </a:cubicBezTo>
                    <a:lnTo>
                      <a:pt x="1007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3"/>
              <p:cNvSpPr/>
              <p:nvPr/>
            </p:nvSpPr>
            <p:spPr>
              <a:xfrm>
                <a:off x="5571910" y="4661409"/>
                <a:ext cx="113762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025" extrusionOk="0">
                    <a:moveTo>
                      <a:pt x="2820" y="0"/>
                    </a:moveTo>
                    <a:cubicBezTo>
                      <a:pt x="1" y="0"/>
                      <a:pt x="226" y="2854"/>
                      <a:pt x="301" y="3024"/>
                    </a:cubicBezTo>
                    <a:lnTo>
                      <a:pt x="5094" y="3024"/>
                    </a:lnTo>
                    <a:cubicBezTo>
                      <a:pt x="5094" y="3024"/>
                      <a:pt x="5043" y="0"/>
                      <a:pt x="28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3"/>
              <p:cNvSpPr/>
              <p:nvPr/>
            </p:nvSpPr>
            <p:spPr>
              <a:xfrm>
                <a:off x="5401384" y="4728940"/>
                <a:ext cx="291551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13055" h="950" extrusionOk="0">
                    <a:moveTo>
                      <a:pt x="25" y="0"/>
                    </a:moveTo>
                    <a:cubicBezTo>
                      <a:pt x="11" y="0"/>
                      <a:pt x="1" y="11"/>
                      <a:pt x="1" y="24"/>
                    </a:cubicBezTo>
                    <a:lnTo>
                      <a:pt x="1" y="925"/>
                    </a:lnTo>
                    <a:cubicBezTo>
                      <a:pt x="1" y="939"/>
                      <a:pt x="11" y="950"/>
                      <a:pt x="25" y="950"/>
                    </a:cubicBezTo>
                    <a:lnTo>
                      <a:pt x="13031" y="950"/>
                    </a:lnTo>
                    <a:cubicBezTo>
                      <a:pt x="13044" y="950"/>
                      <a:pt x="13054" y="939"/>
                      <a:pt x="13054" y="925"/>
                    </a:cubicBezTo>
                    <a:lnTo>
                      <a:pt x="13054" y="24"/>
                    </a:lnTo>
                    <a:cubicBezTo>
                      <a:pt x="13054" y="11"/>
                      <a:pt x="13044" y="0"/>
                      <a:pt x="13031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3"/>
              <p:cNvSpPr/>
              <p:nvPr/>
            </p:nvSpPr>
            <p:spPr>
              <a:xfrm>
                <a:off x="5499488" y="4646223"/>
                <a:ext cx="25727" cy="2809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258" extrusionOk="0">
                    <a:moveTo>
                      <a:pt x="890" y="1"/>
                    </a:moveTo>
                    <a:cubicBezTo>
                      <a:pt x="849" y="1"/>
                      <a:pt x="807" y="12"/>
                      <a:pt x="769" y="35"/>
                    </a:cubicBezTo>
                    <a:cubicBezTo>
                      <a:pt x="752" y="45"/>
                      <a:pt x="343" y="304"/>
                      <a:pt x="53" y="942"/>
                    </a:cubicBezTo>
                    <a:cubicBezTo>
                      <a:pt x="1" y="1055"/>
                      <a:pt x="53" y="1188"/>
                      <a:pt x="168" y="1240"/>
                    </a:cubicBezTo>
                    <a:cubicBezTo>
                      <a:pt x="199" y="1250"/>
                      <a:pt x="229" y="1257"/>
                      <a:pt x="261" y="1257"/>
                    </a:cubicBezTo>
                    <a:cubicBezTo>
                      <a:pt x="349" y="1257"/>
                      <a:pt x="431" y="1209"/>
                      <a:pt x="469" y="1123"/>
                    </a:cubicBezTo>
                    <a:cubicBezTo>
                      <a:pt x="697" y="622"/>
                      <a:pt x="1004" y="421"/>
                      <a:pt x="1015" y="414"/>
                    </a:cubicBezTo>
                    <a:cubicBezTo>
                      <a:pt x="1121" y="345"/>
                      <a:pt x="1151" y="209"/>
                      <a:pt x="1086" y="107"/>
                    </a:cubicBezTo>
                    <a:cubicBezTo>
                      <a:pt x="1042" y="38"/>
                      <a:pt x="967" y="1"/>
                      <a:pt x="890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3"/>
              <p:cNvSpPr/>
              <p:nvPr/>
            </p:nvSpPr>
            <p:spPr>
              <a:xfrm>
                <a:off x="5538055" y="4660404"/>
                <a:ext cx="16816" cy="2007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9" extrusionOk="0">
                    <a:moveTo>
                      <a:pt x="492" y="0"/>
                    </a:moveTo>
                    <a:cubicBezTo>
                      <a:pt x="460" y="0"/>
                      <a:pt x="428" y="7"/>
                      <a:pt x="397" y="21"/>
                    </a:cubicBezTo>
                    <a:cubicBezTo>
                      <a:pt x="360" y="38"/>
                      <a:pt x="46" y="195"/>
                      <a:pt x="12" y="660"/>
                    </a:cubicBezTo>
                    <a:cubicBezTo>
                      <a:pt x="1" y="783"/>
                      <a:pt x="97" y="888"/>
                      <a:pt x="223" y="898"/>
                    </a:cubicBezTo>
                    <a:lnTo>
                      <a:pt x="240" y="898"/>
                    </a:lnTo>
                    <a:cubicBezTo>
                      <a:pt x="360" y="898"/>
                      <a:pt x="459" y="806"/>
                      <a:pt x="469" y="690"/>
                    </a:cubicBezTo>
                    <a:cubicBezTo>
                      <a:pt x="483" y="496"/>
                      <a:pt x="578" y="434"/>
                      <a:pt x="595" y="424"/>
                    </a:cubicBezTo>
                    <a:cubicBezTo>
                      <a:pt x="705" y="369"/>
                      <a:pt x="752" y="239"/>
                      <a:pt x="697" y="130"/>
                    </a:cubicBezTo>
                    <a:cubicBezTo>
                      <a:pt x="660" y="48"/>
                      <a:pt x="577" y="0"/>
                      <a:pt x="492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3"/>
              <p:cNvSpPr/>
              <p:nvPr/>
            </p:nvSpPr>
            <p:spPr>
              <a:xfrm rot="3420117">
                <a:off x="5011254" y="4459690"/>
                <a:ext cx="195409" cy="101657"/>
              </a:xfrm>
              <a:custGeom>
                <a:avLst/>
                <a:gdLst/>
                <a:ahLst/>
                <a:cxnLst/>
                <a:rect l="l" t="t" r="r" b="b"/>
                <a:pathLst>
                  <a:path w="8750" h="4552" extrusionOk="0">
                    <a:moveTo>
                      <a:pt x="1007" y="1"/>
                    </a:moveTo>
                    <a:lnTo>
                      <a:pt x="1007" y="1"/>
                    </a:lnTo>
                    <a:cubicBezTo>
                      <a:pt x="1007" y="1"/>
                      <a:pt x="1048" y="356"/>
                      <a:pt x="525" y="1476"/>
                    </a:cubicBezTo>
                    <a:cubicBezTo>
                      <a:pt x="0" y="2599"/>
                      <a:pt x="140" y="4551"/>
                      <a:pt x="140" y="4551"/>
                    </a:cubicBezTo>
                    <a:lnTo>
                      <a:pt x="8278" y="4551"/>
                    </a:lnTo>
                    <a:cubicBezTo>
                      <a:pt x="8053" y="3551"/>
                      <a:pt x="8749" y="2114"/>
                      <a:pt x="8749" y="2114"/>
                    </a:cubicBezTo>
                    <a:lnTo>
                      <a:pt x="8749" y="2114"/>
                    </a:lnTo>
                    <a:cubicBezTo>
                      <a:pt x="8749" y="2114"/>
                      <a:pt x="8675" y="2121"/>
                      <a:pt x="8538" y="2121"/>
                    </a:cubicBezTo>
                    <a:cubicBezTo>
                      <a:pt x="8155" y="2121"/>
                      <a:pt x="7282" y="2069"/>
                      <a:pt x="6178" y="1674"/>
                    </a:cubicBezTo>
                    <a:cubicBezTo>
                      <a:pt x="4683" y="1138"/>
                      <a:pt x="4232" y="66"/>
                      <a:pt x="4232" y="66"/>
                    </a:cubicBezTo>
                    <a:lnTo>
                      <a:pt x="1007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3"/>
              <p:cNvSpPr/>
              <p:nvPr/>
            </p:nvSpPr>
            <p:spPr>
              <a:xfrm rot="3420117">
                <a:off x="5105880" y="4590889"/>
                <a:ext cx="113762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025" extrusionOk="0">
                    <a:moveTo>
                      <a:pt x="2820" y="0"/>
                    </a:moveTo>
                    <a:cubicBezTo>
                      <a:pt x="1" y="0"/>
                      <a:pt x="226" y="2854"/>
                      <a:pt x="301" y="3024"/>
                    </a:cubicBezTo>
                    <a:lnTo>
                      <a:pt x="5094" y="3024"/>
                    </a:lnTo>
                    <a:cubicBezTo>
                      <a:pt x="5094" y="3024"/>
                      <a:pt x="5043" y="0"/>
                      <a:pt x="28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3"/>
              <p:cNvSpPr/>
              <p:nvPr/>
            </p:nvSpPr>
            <p:spPr>
              <a:xfrm rot="3420117">
                <a:off x="4935318" y="4569762"/>
                <a:ext cx="291550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13055" h="950" extrusionOk="0">
                    <a:moveTo>
                      <a:pt x="25" y="0"/>
                    </a:moveTo>
                    <a:cubicBezTo>
                      <a:pt x="11" y="0"/>
                      <a:pt x="1" y="11"/>
                      <a:pt x="1" y="24"/>
                    </a:cubicBezTo>
                    <a:lnTo>
                      <a:pt x="1" y="925"/>
                    </a:lnTo>
                    <a:cubicBezTo>
                      <a:pt x="1" y="939"/>
                      <a:pt x="11" y="950"/>
                      <a:pt x="25" y="950"/>
                    </a:cubicBezTo>
                    <a:lnTo>
                      <a:pt x="13031" y="950"/>
                    </a:lnTo>
                    <a:cubicBezTo>
                      <a:pt x="13044" y="950"/>
                      <a:pt x="13054" y="939"/>
                      <a:pt x="13054" y="925"/>
                    </a:cubicBezTo>
                    <a:lnTo>
                      <a:pt x="13054" y="24"/>
                    </a:lnTo>
                    <a:cubicBezTo>
                      <a:pt x="13054" y="11"/>
                      <a:pt x="13044" y="0"/>
                      <a:pt x="13031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3"/>
              <p:cNvSpPr/>
              <p:nvPr/>
            </p:nvSpPr>
            <p:spPr>
              <a:xfrm rot="3420117">
                <a:off x="5115764" y="4493949"/>
                <a:ext cx="25727" cy="2809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258" extrusionOk="0">
                    <a:moveTo>
                      <a:pt x="890" y="1"/>
                    </a:moveTo>
                    <a:cubicBezTo>
                      <a:pt x="849" y="1"/>
                      <a:pt x="807" y="12"/>
                      <a:pt x="769" y="35"/>
                    </a:cubicBezTo>
                    <a:cubicBezTo>
                      <a:pt x="752" y="45"/>
                      <a:pt x="343" y="304"/>
                      <a:pt x="53" y="942"/>
                    </a:cubicBezTo>
                    <a:cubicBezTo>
                      <a:pt x="1" y="1055"/>
                      <a:pt x="53" y="1188"/>
                      <a:pt x="168" y="1240"/>
                    </a:cubicBezTo>
                    <a:cubicBezTo>
                      <a:pt x="199" y="1250"/>
                      <a:pt x="229" y="1257"/>
                      <a:pt x="261" y="1257"/>
                    </a:cubicBezTo>
                    <a:cubicBezTo>
                      <a:pt x="349" y="1257"/>
                      <a:pt x="431" y="1209"/>
                      <a:pt x="469" y="1123"/>
                    </a:cubicBezTo>
                    <a:cubicBezTo>
                      <a:pt x="697" y="622"/>
                      <a:pt x="1004" y="421"/>
                      <a:pt x="1015" y="414"/>
                    </a:cubicBezTo>
                    <a:cubicBezTo>
                      <a:pt x="1121" y="345"/>
                      <a:pt x="1151" y="209"/>
                      <a:pt x="1086" y="107"/>
                    </a:cubicBezTo>
                    <a:cubicBezTo>
                      <a:pt x="1042" y="38"/>
                      <a:pt x="967" y="1"/>
                      <a:pt x="890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3"/>
              <p:cNvSpPr/>
              <p:nvPr/>
            </p:nvSpPr>
            <p:spPr>
              <a:xfrm rot="3420117">
                <a:off x="5130268" y="4532106"/>
                <a:ext cx="16816" cy="2007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9" extrusionOk="0">
                    <a:moveTo>
                      <a:pt x="492" y="0"/>
                    </a:moveTo>
                    <a:cubicBezTo>
                      <a:pt x="460" y="0"/>
                      <a:pt x="428" y="7"/>
                      <a:pt x="397" y="21"/>
                    </a:cubicBezTo>
                    <a:cubicBezTo>
                      <a:pt x="360" y="38"/>
                      <a:pt x="46" y="195"/>
                      <a:pt x="12" y="660"/>
                    </a:cubicBezTo>
                    <a:cubicBezTo>
                      <a:pt x="1" y="783"/>
                      <a:pt x="97" y="888"/>
                      <a:pt x="223" y="898"/>
                    </a:cubicBezTo>
                    <a:lnTo>
                      <a:pt x="240" y="898"/>
                    </a:lnTo>
                    <a:cubicBezTo>
                      <a:pt x="360" y="898"/>
                      <a:pt x="459" y="806"/>
                      <a:pt x="469" y="690"/>
                    </a:cubicBezTo>
                    <a:cubicBezTo>
                      <a:pt x="483" y="496"/>
                      <a:pt x="578" y="434"/>
                      <a:pt x="595" y="424"/>
                    </a:cubicBezTo>
                    <a:cubicBezTo>
                      <a:pt x="705" y="369"/>
                      <a:pt x="752" y="239"/>
                      <a:pt x="697" y="130"/>
                    </a:cubicBezTo>
                    <a:cubicBezTo>
                      <a:pt x="660" y="48"/>
                      <a:pt x="577" y="0"/>
                      <a:pt x="492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3"/>
              <p:cNvSpPr/>
              <p:nvPr/>
            </p:nvSpPr>
            <p:spPr>
              <a:xfrm>
                <a:off x="5105903" y="4129492"/>
                <a:ext cx="623863" cy="526515"/>
              </a:xfrm>
              <a:custGeom>
                <a:avLst/>
                <a:gdLst/>
                <a:ahLst/>
                <a:cxnLst/>
                <a:rect l="l" t="t" r="r" b="b"/>
                <a:pathLst>
                  <a:path w="19873" h="16772" extrusionOk="0">
                    <a:moveTo>
                      <a:pt x="19873" y="0"/>
                    </a:moveTo>
                    <a:lnTo>
                      <a:pt x="4861" y="2535"/>
                    </a:lnTo>
                    <a:cubicBezTo>
                      <a:pt x="4861" y="2535"/>
                      <a:pt x="4578" y="7010"/>
                      <a:pt x="1" y="9064"/>
                    </a:cubicBezTo>
                    <a:cubicBezTo>
                      <a:pt x="1" y="9064"/>
                      <a:pt x="54" y="10381"/>
                      <a:pt x="235" y="10815"/>
                    </a:cubicBezTo>
                    <a:cubicBezTo>
                      <a:pt x="464" y="11369"/>
                      <a:pt x="1096" y="11697"/>
                      <a:pt x="1096" y="11697"/>
                    </a:cubicBezTo>
                    <a:cubicBezTo>
                      <a:pt x="1096" y="11697"/>
                      <a:pt x="6198" y="11583"/>
                      <a:pt x="10177" y="5484"/>
                    </a:cubicBezTo>
                    <a:cubicBezTo>
                      <a:pt x="10324" y="5259"/>
                      <a:pt x="10530" y="5156"/>
                      <a:pt x="10759" y="5156"/>
                    </a:cubicBezTo>
                    <a:cubicBezTo>
                      <a:pt x="11733" y="5156"/>
                      <a:pt x="13124" y="7016"/>
                      <a:pt x="12157" y="9289"/>
                    </a:cubicBezTo>
                    <a:cubicBezTo>
                      <a:pt x="10968" y="12100"/>
                      <a:pt x="9558" y="15791"/>
                      <a:pt x="9558" y="15791"/>
                    </a:cubicBezTo>
                    <a:cubicBezTo>
                      <a:pt x="9558" y="15791"/>
                      <a:pt x="9886" y="16697"/>
                      <a:pt x="11025" y="16767"/>
                    </a:cubicBezTo>
                    <a:cubicBezTo>
                      <a:pt x="11084" y="16770"/>
                      <a:pt x="11142" y="16772"/>
                      <a:pt x="11201" y="16772"/>
                    </a:cubicBezTo>
                    <a:cubicBezTo>
                      <a:pt x="12285" y="16772"/>
                      <a:pt x="13351" y="16189"/>
                      <a:pt x="13351" y="16189"/>
                    </a:cubicBezTo>
                    <a:cubicBezTo>
                      <a:pt x="13351" y="16189"/>
                      <a:pt x="19491" y="4413"/>
                      <a:pt x="19873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3"/>
              <p:cNvSpPr/>
              <p:nvPr/>
            </p:nvSpPr>
            <p:spPr>
              <a:xfrm>
                <a:off x="5189345" y="3769074"/>
                <a:ext cx="555396" cy="483664"/>
              </a:xfrm>
              <a:custGeom>
                <a:avLst/>
                <a:gdLst/>
                <a:ahLst/>
                <a:cxnLst/>
                <a:rect l="l" t="t" r="r" b="b"/>
                <a:pathLst>
                  <a:path w="17692" h="15407" extrusionOk="0">
                    <a:moveTo>
                      <a:pt x="10291" y="0"/>
                    </a:moveTo>
                    <a:lnTo>
                      <a:pt x="3720" y="3237"/>
                    </a:lnTo>
                    <a:cubicBezTo>
                      <a:pt x="3720" y="3237"/>
                      <a:pt x="3122" y="8810"/>
                      <a:pt x="1564" y="10951"/>
                    </a:cubicBezTo>
                    <a:cubicBezTo>
                      <a:pt x="0" y="13088"/>
                      <a:pt x="1571" y="15394"/>
                      <a:pt x="4922" y="15394"/>
                    </a:cubicBezTo>
                    <a:cubicBezTo>
                      <a:pt x="5443" y="15394"/>
                      <a:pt x="6110" y="15407"/>
                      <a:pt x="6865" y="15407"/>
                    </a:cubicBezTo>
                    <a:cubicBezTo>
                      <a:pt x="10973" y="15407"/>
                      <a:pt x="17692" y="15023"/>
                      <a:pt x="17658" y="10086"/>
                    </a:cubicBezTo>
                    <a:cubicBezTo>
                      <a:pt x="17616" y="4242"/>
                      <a:pt x="13802" y="805"/>
                      <a:pt x="10291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9" name="Google Shape;309;p23"/>
              <p:cNvGrpSpPr/>
              <p:nvPr/>
            </p:nvGrpSpPr>
            <p:grpSpPr>
              <a:xfrm>
                <a:off x="4765797" y="2931428"/>
                <a:ext cx="787826" cy="817869"/>
                <a:chOff x="34550" y="3406650"/>
                <a:chExt cx="627400" cy="651325"/>
              </a:xfrm>
            </p:grpSpPr>
            <p:sp>
              <p:nvSpPr>
                <p:cNvPr id="310" name="Google Shape;310;p23"/>
                <p:cNvSpPr/>
                <p:nvPr/>
              </p:nvSpPr>
              <p:spPr>
                <a:xfrm>
                  <a:off x="145950" y="3574125"/>
                  <a:ext cx="26982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3" h="8399" extrusionOk="0">
                      <a:moveTo>
                        <a:pt x="5972" y="1"/>
                      </a:moveTo>
                      <a:cubicBezTo>
                        <a:pt x="5006" y="1"/>
                        <a:pt x="4002" y="344"/>
                        <a:pt x="3056" y="995"/>
                      </a:cubicBezTo>
                      <a:cubicBezTo>
                        <a:pt x="1" y="3095"/>
                        <a:pt x="4820" y="8164"/>
                        <a:pt x="4820" y="8164"/>
                      </a:cubicBezTo>
                      <a:lnTo>
                        <a:pt x="4820" y="8398"/>
                      </a:lnTo>
                      <a:lnTo>
                        <a:pt x="10792" y="5560"/>
                      </a:lnTo>
                      <a:cubicBezTo>
                        <a:pt x="10095" y="1717"/>
                        <a:pt x="8130" y="1"/>
                        <a:pt x="5972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23"/>
                <p:cNvSpPr/>
                <p:nvPr/>
              </p:nvSpPr>
              <p:spPr>
                <a:xfrm>
                  <a:off x="34550" y="3886900"/>
                  <a:ext cx="171100" cy="17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4" h="6843" extrusionOk="0">
                      <a:moveTo>
                        <a:pt x="4412" y="1"/>
                      </a:moveTo>
                      <a:cubicBezTo>
                        <a:pt x="2271" y="1"/>
                        <a:pt x="1" y="1041"/>
                        <a:pt x="635" y="4295"/>
                      </a:cubicBezTo>
                      <a:cubicBezTo>
                        <a:pt x="1036" y="6354"/>
                        <a:pt x="2731" y="6842"/>
                        <a:pt x="4249" y="6842"/>
                      </a:cubicBezTo>
                      <a:cubicBezTo>
                        <a:pt x="5619" y="6842"/>
                        <a:pt x="6844" y="6445"/>
                        <a:pt x="6844" y="6445"/>
                      </a:cubicBezTo>
                      <a:lnTo>
                        <a:pt x="5679" y="120"/>
                      </a:lnTo>
                      <a:cubicBezTo>
                        <a:pt x="5280" y="44"/>
                        <a:pt x="4849" y="1"/>
                        <a:pt x="4412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23"/>
                <p:cNvSpPr/>
                <p:nvPr/>
              </p:nvSpPr>
              <p:spPr>
                <a:xfrm>
                  <a:off x="59925" y="3727775"/>
                  <a:ext cx="206550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2" h="6698" extrusionOk="0">
                      <a:moveTo>
                        <a:pt x="3970" y="1"/>
                      </a:moveTo>
                      <a:cubicBezTo>
                        <a:pt x="3005" y="1"/>
                        <a:pt x="2115" y="366"/>
                        <a:pt x="1530" y="1297"/>
                      </a:cubicBezTo>
                      <a:cubicBezTo>
                        <a:pt x="1" y="3733"/>
                        <a:pt x="3298" y="6366"/>
                        <a:pt x="4591" y="6698"/>
                      </a:cubicBezTo>
                      <a:lnTo>
                        <a:pt x="8261" y="2018"/>
                      </a:lnTo>
                      <a:cubicBezTo>
                        <a:pt x="7286" y="956"/>
                        <a:pt x="5530" y="1"/>
                        <a:pt x="3970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23"/>
                <p:cNvSpPr/>
                <p:nvPr/>
              </p:nvSpPr>
              <p:spPr>
                <a:xfrm>
                  <a:off x="344200" y="3406650"/>
                  <a:ext cx="317750" cy="3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0" h="13092" extrusionOk="0">
                      <a:moveTo>
                        <a:pt x="7434" y="1"/>
                      </a:moveTo>
                      <a:cubicBezTo>
                        <a:pt x="2432" y="1"/>
                        <a:pt x="1" y="6615"/>
                        <a:pt x="192" y="13091"/>
                      </a:cubicBezTo>
                      <a:cubicBezTo>
                        <a:pt x="192" y="13091"/>
                        <a:pt x="1345" y="12698"/>
                        <a:pt x="3945" y="11939"/>
                      </a:cubicBezTo>
                      <a:cubicBezTo>
                        <a:pt x="5992" y="11340"/>
                        <a:pt x="12710" y="147"/>
                        <a:pt x="7595" y="3"/>
                      </a:cubicBezTo>
                      <a:cubicBezTo>
                        <a:pt x="7541" y="2"/>
                        <a:pt x="7487" y="1"/>
                        <a:pt x="7434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4" name="Google Shape;314;p23"/>
              <p:cNvSpPr/>
              <p:nvPr/>
            </p:nvSpPr>
            <p:spPr>
              <a:xfrm>
                <a:off x="4895636" y="3295770"/>
                <a:ext cx="872837" cy="632841"/>
              </a:xfrm>
              <a:custGeom>
                <a:avLst/>
                <a:gdLst/>
                <a:ahLst/>
                <a:cxnLst/>
                <a:rect l="l" t="t" r="r" b="b"/>
                <a:pathLst>
                  <a:path w="27804" h="20159" extrusionOk="0">
                    <a:moveTo>
                      <a:pt x="15316" y="1"/>
                    </a:moveTo>
                    <a:cubicBezTo>
                      <a:pt x="13311" y="1"/>
                      <a:pt x="11014" y="446"/>
                      <a:pt x="8442" y="1485"/>
                    </a:cubicBezTo>
                    <a:cubicBezTo>
                      <a:pt x="1" y="4894"/>
                      <a:pt x="33" y="11612"/>
                      <a:pt x="2708" y="14049"/>
                    </a:cubicBezTo>
                    <a:cubicBezTo>
                      <a:pt x="2708" y="14049"/>
                      <a:pt x="654" y="15291"/>
                      <a:pt x="1752" y="18208"/>
                    </a:cubicBezTo>
                    <a:cubicBezTo>
                      <a:pt x="2169" y="19310"/>
                      <a:pt x="3621" y="20159"/>
                      <a:pt x="5485" y="20159"/>
                    </a:cubicBezTo>
                    <a:cubicBezTo>
                      <a:pt x="6982" y="20159"/>
                      <a:pt x="8745" y="19611"/>
                      <a:pt x="10448" y="18208"/>
                    </a:cubicBezTo>
                    <a:cubicBezTo>
                      <a:pt x="10448" y="18208"/>
                      <a:pt x="10984" y="18378"/>
                      <a:pt x="11987" y="18378"/>
                    </a:cubicBezTo>
                    <a:cubicBezTo>
                      <a:pt x="13841" y="18378"/>
                      <a:pt x="17294" y="17796"/>
                      <a:pt x="21916" y="14479"/>
                    </a:cubicBezTo>
                    <a:cubicBezTo>
                      <a:pt x="27804" y="10250"/>
                      <a:pt x="24928" y="1"/>
                      <a:pt x="15316" y="1"/>
                    </a:cubicBezTo>
                    <a:close/>
                  </a:path>
                </a:pathLst>
              </a:custGeom>
              <a:solidFill>
                <a:srgbClr val="F7B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3"/>
              <p:cNvSpPr/>
              <p:nvPr/>
            </p:nvSpPr>
            <p:spPr>
              <a:xfrm>
                <a:off x="4977539" y="3689400"/>
                <a:ext cx="219308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1653" extrusionOk="0">
                    <a:moveTo>
                      <a:pt x="4299" y="1"/>
                    </a:moveTo>
                    <a:cubicBezTo>
                      <a:pt x="4018" y="1"/>
                      <a:pt x="3737" y="20"/>
                      <a:pt x="3459" y="58"/>
                    </a:cubicBezTo>
                    <a:cubicBezTo>
                      <a:pt x="2847" y="147"/>
                      <a:pt x="2248" y="316"/>
                      <a:pt x="1670" y="537"/>
                    </a:cubicBezTo>
                    <a:cubicBezTo>
                      <a:pt x="1091" y="763"/>
                      <a:pt x="534" y="1025"/>
                      <a:pt x="1" y="1366"/>
                    </a:cubicBezTo>
                    <a:lnTo>
                      <a:pt x="201" y="1652"/>
                    </a:lnTo>
                    <a:cubicBezTo>
                      <a:pt x="682" y="1317"/>
                      <a:pt x="1223" y="1025"/>
                      <a:pt x="1768" y="783"/>
                    </a:cubicBezTo>
                    <a:cubicBezTo>
                      <a:pt x="2322" y="541"/>
                      <a:pt x="2897" y="348"/>
                      <a:pt x="3487" y="230"/>
                    </a:cubicBezTo>
                    <a:cubicBezTo>
                      <a:pt x="3841" y="166"/>
                      <a:pt x="4200" y="132"/>
                      <a:pt x="4560" y="132"/>
                    </a:cubicBezTo>
                    <a:cubicBezTo>
                      <a:pt x="4804" y="132"/>
                      <a:pt x="5048" y="147"/>
                      <a:pt x="5291" y="181"/>
                    </a:cubicBezTo>
                    <a:cubicBezTo>
                      <a:pt x="5895" y="267"/>
                      <a:pt x="6461" y="505"/>
                      <a:pt x="6986" y="816"/>
                    </a:cubicBezTo>
                    <a:cubicBezTo>
                      <a:pt x="6477" y="480"/>
                      <a:pt x="5915" y="209"/>
                      <a:pt x="5308" y="90"/>
                    </a:cubicBezTo>
                    <a:cubicBezTo>
                      <a:pt x="4976" y="29"/>
                      <a:pt x="4638" y="1"/>
                      <a:pt x="4299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3"/>
              <p:cNvSpPr/>
              <p:nvPr/>
            </p:nvSpPr>
            <p:spPr>
              <a:xfrm>
                <a:off x="5021332" y="3773093"/>
                <a:ext cx="145002" cy="73804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351" extrusionOk="0">
                    <a:moveTo>
                      <a:pt x="2164" y="1"/>
                    </a:moveTo>
                    <a:cubicBezTo>
                      <a:pt x="2075" y="1"/>
                      <a:pt x="1985" y="7"/>
                      <a:pt x="1895" y="20"/>
                    </a:cubicBezTo>
                    <a:cubicBezTo>
                      <a:pt x="1136" y="131"/>
                      <a:pt x="513" y="726"/>
                      <a:pt x="37" y="1780"/>
                    </a:cubicBezTo>
                    <a:cubicBezTo>
                      <a:pt x="0" y="1871"/>
                      <a:pt x="37" y="1973"/>
                      <a:pt x="127" y="2013"/>
                    </a:cubicBezTo>
                    <a:cubicBezTo>
                      <a:pt x="151" y="2023"/>
                      <a:pt x="175" y="2028"/>
                      <a:pt x="199" y="2028"/>
                    </a:cubicBezTo>
                    <a:cubicBezTo>
                      <a:pt x="267" y="2028"/>
                      <a:pt x="331" y="1990"/>
                      <a:pt x="361" y="1924"/>
                    </a:cubicBezTo>
                    <a:cubicBezTo>
                      <a:pt x="779" y="985"/>
                      <a:pt x="1313" y="463"/>
                      <a:pt x="1948" y="365"/>
                    </a:cubicBezTo>
                    <a:cubicBezTo>
                      <a:pt x="2020" y="354"/>
                      <a:pt x="2092" y="349"/>
                      <a:pt x="2163" y="349"/>
                    </a:cubicBezTo>
                    <a:cubicBezTo>
                      <a:pt x="2753" y="349"/>
                      <a:pt x="3322" y="690"/>
                      <a:pt x="3724" y="1000"/>
                    </a:cubicBezTo>
                    <a:cubicBezTo>
                      <a:pt x="3601" y="979"/>
                      <a:pt x="3471" y="965"/>
                      <a:pt x="3341" y="965"/>
                    </a:cubicBezTo>
                    <a:cubicBezTo>
                      <a:pt x="3121" y="965"/>
                      <a:pt x="2899" y="1005"/>
                      <a:pt x="2703" y="1116"/>
                    </a:cubicBezTo>
                    <a:cubicBezTo>
                      <a:pt x="2371" y="1305"/>
                      <a:pt x="2182" y="1657"/>
                      <a:pt x="2137" y="2157"/>
                    </a:cubicBezTo>
                    <a:cubicBezTo>
                      <a:pt x="2129" y="2256"/>
                      <a:pt x="2202" y="2342"/>
                      <a:pt x="2297" y="2350"/>
                    </a:cubicBezTo>
                    <a:lnTo>
                      <a:pt x="2314" y="2350"/>
                    </a:lnTo>
                    <a:cubicBezTo>
                      <a:pt x="2403" y="2350"/>
                      <a:pt x="2482" y="2280"/>
                      <a:pt x="2490" y="2186"/>
                    </a:cubicBezTo>
                    <a:cubicBezTo>
                      <a:pt x="2522" y="1809"/>
                      <a:pt x="2649" y="1551"/>
                      <a:pt x="2876" y="1423"/>
                    </a:cubicBezTo>
                    <a:cubicBezTo>
                      <a:pt x="3012" y="1346"/>
                      <a:pt x="3174" y="1317"/>
                      <a:pt x="3340" y="1317"/>
                    </a:cubicBezTo>
                    <a:cubicBezTo>
                      <a:pt x="3825" y="1317"/>
                      <a:pt x="4343" y="1564"/>
                      <a:pt x="4352" y="1567"/>
                    </a:cubicBezTo>
                    <a:cubicBezTo>
                      <a:pt x="4377" y="1579"/>
                      <a:pt x="4403" y="1585"/>
                      <a:pt x="4430" y="1585"/>
                    </a:cubicBezTo>
                    <a:cubicBezTo>
                      <a:pt x="4482" y="1585"/>
                      <a:pt x="4533" y="1561"/>
                      <a:pt x="4569" y="1517"/>
                    </a:cubicBezTo>
                    <a:cubicBezTo>
                      <a:pt x="4618" y="1452"/>
                      <a:pt x="4614" y="1358"/>
                      <a:pt x="4561" y="1296"/>
                    </a:cubicBezTo>
                    <a:cubicBezTo>
                      <a:pt x="4511" y="1239"/>
                      <a:pt x="3417" y="1"/>
                      <a:pt x="2164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3"/>
              <p:cNvSpPr/>
              <p:nvPr/>
            </p:nvSpPr>
            <p:spPr>
              <a:xfrm>
                <a:off x="5326373" y="3588505"/>
                <a:ext cx="35160" cy="4740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10" extrusionOk="0">
                    <a:moveTo>
                      <a:pt x="329" y="1"/>
                    </a:moveTo>
                    <a:cubicBezTo>
                      <a:pt x="297" y="1"/>
                      <a:pt x="266" y="6"/>
                      <a:pt x="237" y="19"/>
                    </a:cubicBezTo>
                    <a:cubicBezTo>
                      <a:pt x="29" y="109"/>
                      <a:pt x="0" y="516"/>
                      <a:pt x="176" y="921"/>
                    </a:cubicBezTo>
                    <a:cubicBezTo>
                      <a:pt x="328" y="1272"/>
                      <a:pt x="585" y="1509"/>
                      <a:pt x="786" y="1509"/>
                    </a:cubicBezTo>
                    <a:cubicBezTo>
                      <a:pt x="818" y="1509"/>
                      <a:pt x="849" y="1503"/>
                      <a:pt x="877" y="1491"/>
                    </a:cubicBezTo>
                    <a:cubicBezTo>
                      <a:pt x="1091" y="1397"/>
                      <a:pt x="1119" y="995"/>
                      <a:pt x="943" y="589"/>
                    </a:cubicBezTo>
                    <a:cubicBezTo>
                      <a:pt x="791" y="238"/>
                      <a:pt x="534" y="1"/>
                      <a:pt x="329" y="1"/>
                    </a:cubicBezTo>
                    <a:close/>
                  </a:path>
                </a:pathLst>
              </a:custGeom>
              <a:solidFill>
                <a:srgbClr val="4232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3"/>
              <p:cNvSpPr/>
              <p:nvPr/>
            </p:nvSpPr>
            <p:spPr>
              <a:xfrm>
                <a:off x="5546780" y="3480106"/>
                <a:ext cx="35160" cy="4740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10" extrusionOk="0">
                    <a:moveTo>
                      <a:pt x="333" y="0"/>
                    </a:moveTo>
                    <a:cubicBezTo>
                      <a:pt x="301" y="0"/>
                      <a:pt x="271" y="6"/>
                      <a:pt x="243" y="18"/>
                    </a:cubicBezTo>
                    <a:cubicBezTo>
                      <a:pt x="29" y="113"/>
                      <a:pt x="0" y="514"/>
                      <a:pt x="177" y="921"/>
                    </a:cubicBezTo>
                    <a:cubicBezTo>
                      <a:pt x="329" y="1271"/>
                      <a:pt x="585" y="1509"/>
                      <a:pt x="790" y="1509"/>
                    </a:cubicBezTo>
                    <a:cubicBezTo>
                      <a:pt x="822" y="1509"/>
                      <a:pt x="853" y="1503"/>
                      <a:pt x="882" y="1491"/>
                    </a:cubicBezTo>
                    <a:cubicBezTo>
                      <a:pt x="1091" y="1400"/>
                      <a:pt x="1120" y="995"/>
                      <a:pt x="943" y="588"/>
                    </a:cubicBezTo>
                    <a:cubicBezTo>
                      <a:pt x="791" y="238"/>
                      <a:pt x="535" y="0"/>
                      <a:pt x="333" y="0"/>
                    </a:cubicBezTo>
                    <a:close/>
                  </a:path>
                </a:pathLst>
              </a:custGeom>
              <a:solidFill>
                <a:srgbClr val="4232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3"/>
              <p:cNvSpPr/>
              <p:nvPr/>
            </p:nvSpPr>
            <p:spPr>
              <a:xfrm>
                <a:off x="5258879" y="3646644"/>
                <a:ext cx="183897" cy="116435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3709" extrusionOk="0">
                    <a:moveTo>
                      <a:pt x="3803" y="0"/>
                    </a:moveTo>
                    <a:cubicBezTo>
                      <a:pt x="3347" y="0"/>
                      <a:pt x="2843" y="95"/>
                      <a:pt x="2334" y="283"/>
                    </a:cubicBezTo>
                    <a:cubicBezTo>
                      <a:pt x="899" y="829"/>
                      <a:pt x="0" y="1969"/>
                      <a:pt x="329" y="2838"/>
                    </a:cubicBezTo>
                    <a:cubicBezTo>
                      <a:pt x="542" y="3396"/>
                      <a:pt x="1215" y="3708"/>
                      <a:pt x="2056" y="3708"/>
                    </a:cubicBezTo>
                    <a:cubicBezTo>
                      <a:pt x="2510" y="3708"/>
                      <a:pt x="3015" y="3614"/>
                      <a:pt x="3519" y="3425"/>
                    </a:cubicBezTo>
                    <a:cubicBezTo>
                      <a:pt x="4959" y="2880"/>
                      <a:pt x="5857" y="1740"/>
                      <a:pt x="5529" y="870"/>
                    </a:cubicBezTo>
                    <a:cubicBezTo>
                      <a:pt x="5316" y="312"/>
                      <a:pt x="4643" y="0"/>
                      <a:pt x="3803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3"/>
              <p:cNvSpPr/>
              <p:nvPr/>
            </p:nvSpPr>
            <p:spPr>
              <a:xfrm>
                <a:off x="5555789" y="3522141"/>
                <a:ext cx="116403" cy="96312"/>
              </a:xfrm>
              <a:custGeom>
                <a:avLst/>
                <a:gdLst/>
                <a:ahLst/>
                <a:cxnLst/>
                <a:rect l="l" t="t" r="r" b="b"/>
                <a:pathLst>
                  <a:path w="3708" h="3068" extrusionOk="0">
                    <a:moveTo>
                      <a:pt x="2445" y="0"/>
                    </a:moveTo>
                    <a:cubicBezTo>
                      <a:pt x="1998" y="0"/>
                      <a:pt x="1481" y="201"/>
                      <a:pt x="1038" y="578"/>
                    </a:cubicBezTo>
                    <a:cubicBezTo>
                      <a:pt x="263" y="1239"/>
                      <a:pt x="1" y="2206"/>
                      <a:pt x="452" y="2732"/>
                    </a:cubicBezTo>
                    <a:cubicBezTo>
                      <a:pt x="645" y="2957"/>
                      <a:pt x="931" y="3068"/>
                      <a:pt x="1264" y="3068"/>
                    </a:cubicBezTo>
                    <a:cubicBezTo>
                      <a:pt x="1707" y="3068"/>
                      <a:pt x="2224" y="2867"/>
                      <a:pt x="2670" y="2490"/>
                    </a:cubicBezTo>
                    <a:cubicBezTo>
                      <a:pt x="3446" y="1825"/>
                      <a:pt x="3708" y="862"/>
                      <a:pt x="3257" y="336"/>
                    </a:cubicBezTo>
                    <a:cubicBezTo>
                      <a:pt x="3064" y="111"/>
                      <a:pt x="2773" y="0"/>
                      <a:pt x="244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3"/>
              <p:cNvSpPr/>
              <p:nvPr/>
            </p:nvSpPr>
            <p:spPr>
              <a:xfrm>
                <a:off x="5394306" y="3509270"/>
                <a:ext cx="552916" cy="418964"/>
              </a:xfrm>
              <a:custGeom>
                <a:avLst/>
                <a:gdLst/>
                <a:ahLst/>
                <a:cxnLst/>
                <a:rect l="l" t="t" r="r" b="b"/>
                <a:pathLst>
                  <a:path w="17613" h="13346" extrusionOk="0">
                    <a:moveTo>
                      <a:pt x="15218" y="1"/>
                    </a:moveTo>
                    <a:cubicBezTo>
                      <a:pt x="14722" y="1"/>
                      <a:pt x="14055" y="1686"/>
                      <a:pt x="13667" y="1813"/>
                    </a:cubicBezTo>
                    <a:cubicBezTo>
                      <a:pt x="13648" y="1820"/>
                      <a:pt x="13628" y="1823"/>
                      <a:pt x="13609" y="1823"/>
                    </a:cubicBezTo>
                    <a:cubicBezTo>
                      <a:pt x="13309" y="1823"/>
                      <a:pt x="13072" y="1069"/>
                      <a:pt x="12639" y="1069"/>
                    </a:cubicBezTo>
                    <a:cubicBezTo>
                      <a:pt x="12537" y="1069"/>
                      <a:pt x="12424" y="1110"/>
                      <a:pt x="12297" y="1214"/>
                    </a:cubicBezTo>
                    <a:cubicBezTo>
                      <a:pt x="11596" y="1780"/>
                      <a:pt x="13286" y="2498"/>
                      <a:pt x="12466" y="3733"/>
                    </a:cubicBezTo>
                    <a:cubicBezTo>
                      <a:pt x="9086" y="8802"/>
                      <a:pt x="95" y="10705"/>
                      <a:pt x="26" y="12346"/>
                    </a:cubicBezTo>
                    <a:cubicBezTo>
                      <a:pt x="0" y="13001"/>
                      <a:pt x="839" y="13346"/>
                      <a:pt x="2133" y="13346"/>
                    </a:cubicBezTo>
                    <a:cubicBezTo>
                      <a:pt x="4730" y="13346"/>
                      <a:pt x="9162" y="11958"/>
                      <a:pt x="12129" y="8900"/>
                    </a:cubicBezTo>
                    <a:cubicBezTo>
                      <a:pt x="16575" y="4323"/>
                      <a:pt x="17613" y="2317"/>
                      <a:pt x="16842" y="1915"/>
                    </a:cubicBezTo>
                    <a:cubicBezTo>
                      <a:pt x="16660" y="1820"/>
                      <a:pt x="16508" y="1784"/>
                      <a:pt x="16381" y="1784"/>
                    </a:cubicBezTo>
                    <a:cubicBezTo>
                      <a:pt x="16273" y="1784"/>
                      <a:pt x="16184" y="1810"/>
                      <a:pt x="16112" y="1849"/>
                    </a:cubicBezTo>
                    <a:lnTo>
                      <a:pt x="16112" y="1849"/>
                    </a:lnTo>
                    <a:cubicBezTo>
                      <a:pt x="16279" y="1601"/>
                      <a:pt x="16396" y="1249"/>
                      <a:pt x="16009" y="976"/>
                    </a:cubicBezTo>
                    <a:cubicBezTo>
                      <a:pt x="15843" y="860"/>
                      <a:pt x="15697" y="816"/>
                      <a:pt x="15572" y="816"/>
                    </a:cubicBezTo>
                    <a:cubicBezTo>
                      <a:pt x="15356" y="816"/>
                      <a:pt x="15202" y="946"/>
                      <a:pt x="15109" y="1057"/>
                    </a:cubicBezTo>
                    <a:lnTo>
                      <a:pt x="15109" y="1057"/>
                    </a:lnTo>
                    <a:cubicBezTo>
                      <a:pt x="15301" y="754"/>
                      <a:pt x="15655" y="111"/>
                      <a:pt x="15271" y="8"/>
                    </a:cubicBezTo>
                    <a:cubicBezTo>
                      <a:pt x="15254" y="3"/>
                      <a:pt x="15236" y="1"/>
                      <a:pt x="15218" y="1"/>
                    </a:cubicBezTo>
                    <a:close/>
                  </a:path>
                </a:pathLst>
              </a:custGeom>
              <a:solidFill>
                <a:srgbClr val="F7B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3"/>
              <p:cNvSpPr/>
              <p:nvPr/>
            </p:nvSpPr>
            <p:spPr>
              <a:xfrm>
                <a:off x="5664564" y="3787313"/>
                <a:ext cx="61058" cy="43353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381" extrusionOk="0">
                    <a:moveTo>
                      <a:pt x="1364" y="1"/>
                    </a:moveTo>
                    <a:cubicBezTo>
                      <a:pt x="1227" y="1"/>
                      <a:pt x="1089" y="45"/>
                      <a:pt x="973" y="89"/>
                    </a:cubicBezTo>
                    <a:cubicBezTo>
                      <a:pt x="678" y="203"/>
                      <a:pt x="379" y="359"/>
                      <a:pt x="55" y="560"/>
                    </a:cubicBezTo>
                    <a:cubicBezTo>
                      <a:pt x="14" y="585"/>
                      <a:pt x="1" y="638"/>
                      <a:pt x="25" y="679"/>
                    </a:cubicBezTo>
                    <a:cubicBezTo>
                      <a:pt x="41" y="708"/>
                      <a:pt x="71" y="723"/>
                      <a:pt x="100" y="723"/>
                    </a:cubicBezTo>
                    <a:cubicBezTo>
                      <a:pt x="117" y="723"/>
                      <a:pt x="134" y="718"/>
                      <a:pt x="148" y="708"/>
                    </a:cubicBezTo>
                    <a:cubicBezTo>
                      <a:pt x="461" y="515"/>
                      <a:pt x="752" y="363"/>
                      <a:pt x="1039" y="252"/>
                    </a:cubicBezTo>
                    <a:cubicBezTo>
                      <a:pt x="1137" y="214"/>
                      <a:pt x="1252" y="177"/>
                      <a:pt x="1360" y="177"/>
                    </a:cubicBezTo>
                    <a:cubicBezTo>
                      <a:pt x="1416" y="177"/>
                      <a:pt x="1470" y="187"/>
                      <a:pt x="1519" y="212"/>
                    </a:cubicBezTo>
                    <a:cubicBezTo>
                      <a:pt x="1625" y="265"/>
                      <a:pt x="1687" y="388"/>
                      <a:pt x="1720" y="483"/>
                    </a:cubicBezTo>
                    <a:cubicBezTo>
                      <a:pt x="1748" y="564"/>
                      <a:pt x="1773" y="683"/>
                      <a:pt x="1732" y="778"/>
                    </a:cubicBezTo>
                    <a:cubicBezTo>
                      <a:pt x="1695" y="863"/>
                      <a:pt x="1609" y="921"/>
                      <a:pt x="1532" y="970"/>
                    </a:cubicBezTo>
                    <a:cubicBezTo>
                      <a:pt x="1400" y="1052"/>
                      <a:pt x="1256" y="1114"/>
                      <a:pt x="1108" y="1163"/>
                    </a:cubicBezTo>
                    <a:cubicBezTo>
                      <a:pt x="1041" y="1183"/>
                      <a:pt x="963" y="1203"/>
                      <a:pt x="887" y="1203"/>
                    </a:cubicBezTo>
                    <a:cubicBezTo>
                      <a:pt x="870" y="1203"/>
                      <a:pt x="854" y="1202"/>
                      <a:pt x="838" y="1200"/>
                    </a:cubicBezTo>
                    <a:cubicBezTo>
                      <a:pt x="756" y="1183"/>
                      <a:pt x="690" y="1130"/>
                      <a:pt x="674" y="1073"/>
                    </a:cubicBezTo>
                    <a:cubicBezTo>
                      <a:pt x="653" y="990"/>
                      <a:pt x="711" y="901"/>
                      <a:pt x="748" y="852"/>
                    </a:cubicBezTo>
                    <a:cubicBezTo>
                      <a:pt x="854" y="708"/>
                      <a:pt x="1019" y="597"/>
                      <a:pt x="1195" y="556"/>
                    </a:cubicBezTo>
                    <a:cubicBezTo>
                      <a:pt x="1212" y="551"/>
                      <a:pt x="1227" y="551"/>
                      <a:pt x="1240" y="551"/>
                    </a:cubicBezTo>
                    <a:cubicBezTo>
                      <a:pt x="1191" y="617"/>
                      <a:pt x="1129" y="674"/>
                      <a:pt x="1064" y="724"/>
                    </a:cubicBezTo>
                    <a:cubicBezTo>
                      <a:pt x="1023" y="753"/>
                      <a:pt x="1015" y="810"/>
                      <a:pt x="1043" y="847"/>
                    </a:cubicBezTo>
                    <a:cubicBezTo>
                      <a:pt x="1060" y="872"/>
                      <a:pt x="1087" y="884"/>
                      <a:pt x="1114" y="884"/>
                    </a:cubicBezTo>
                    <a:cubicBezTo>
                      <a:pt x="1132" y="884"/>
                      <a:pt x="1150" y="879"/>
                      <a:pt x="1166" y="867"/>
                    </a:cubicBezTo>
                    <a:cubicBezTo>
                      <a:pt x="1248" y="810"/>
                      <a:pt x="1322" y="736"/>
                      <a:pt x="1384" y="659"/>
                    </a:cubicBezTo>
                    <a:cubicBezTo>
                      <a:pt x="1396" y="638"/>
                      <a:pt x="1428" y="597"/>
                      <a:pt x="1428" y="540"/>
                    </a:cubicBezTo>
                    <a:cubicBezTo>
                      <a:pt x="1433" y="490"/>
                      <a:pt x="1412" y="449"/>
                      <a:pt x="1371" y="421"/>
                    </a:cubicBezTo>
                    <a:cubicBezTo>
                      <a:pt x="1332" y="386"/>
                      <a:pt x="1279" y="374"/>
                      <a:pt x="1230" y="374"/>
                    </a:cubicBezTo>
                    <a:cubicBezTo>
                      <a:pt x="1202" y="374"/>
                      <a:pt x="1176" y="378"/>
                      <a:pt x="1154" y="384"/>
                    </a:cubicBezTo>
                    <a:cubicBezTo>
                      <a:pt x="936" y="437"/>
                      <a:pt x="739" y="568"/>
                      <a:pt x="604" y="744"/>
                    </a:cubicBezTo>
                    <a:cubicBezTo>
                      <a:pt x="510" y="876"/>
                      <a:pt x="473" y="1003"/>
                      <a:pt x="506" y="1117"/>
                    </a:cubicBezTo>
                    <a:cubicBezTo>
                      <a:pt x="538" y="1245"/>
                      <a:pt x="657" y="1344"/>
                      <a:pt x="805" y="1372"/>
                    </a:cubicBezTo>
                    <a:cubicBezTo>
                      <a:pt x="838" y="1376"/>
                      <a:pt x="867" y="1380"/>
                      <a:pt x="896" y="1380"/>
                    </a:cubicBezTo>
                    <a:cubicBezTo>
                      <a:pt x="994" y="1380"/>
                      <a:pt x="1089" y="1356"/>
                      <a:pt x="1162" y="1331"/>
                    </a:cubicBezTo>
                    <a:cubicBezTo>
                      <a:pt x="1322" y="1278"/>
                      <a:pt x="1477" y="1208"/>
                      <a:pt x="1625" y="1117"/>
                    </a:cubicBezTo>
                    <a:cubicBezTo>
                      <a:pt x="1720" y="1060"/>
                      <a:pt x="1835" y="979"/>
                      <a:pt x="1892" y="852"/>
                    </a:cubicBezTo>
                    <a:cubicBezTo>
                      <a:pt x="1945" y="733"/>
                      <a:pt x="1941" y="589"/>
                      <a:pt x="1884" y="421"/>
                    </a:cubicBezTo>
                    <a:cubicBezTo>
                      <a:pt x="1822" y="244"/>
                      <a:pt x="1723" y="117"/>
                      <a:pt x="1600" y="55"/>
                    </a:cubicBezTo>
                    <a:cubicBezTo>
                      <a:pt x="1525" y="16"/>
                      <a:pt x="1444" y="1"/>
                      <a:pt x="1364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3"/>
              <p:cNvSpPr/>
              <p:nvPr/>
            </p:nvSpPr>
            <p:spPr>
              <a:xfrm>
                <a:off x="5449494" y="3533191"/>
                <a:ext cx="39900" cy="29603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43" extrusionOk="0">
                    <a:moveTo>
                      <a:pt x="1093" y="1"/>
                    </a:moveTo>
                    <a:lnTo>
                      <a:pt x="7" y="686"/>
                    </a:lnTo>
                    <a:cubicBezTo>
                      <a:pt x="7" y="686"/>
                      <a:pt x="0" y="942"/>
                      <a:pt x="230" y="942"/>
                    </a:cubicBezTo>
                    <a:cubicBezTo>
                      <a:pt x="255" y="942"/>
                      <a:pt x="283" y="939"/>
                      <a:pt x="315" y="932"/>
                    </a:cubicBezTo>
                    <a:cubicBezTo>
                      <a:pt x="631" y="862"/>
                      <a:pt x="1271" y="186"/>
                      <a:pt x="1093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3"/>
              <p:cNvSpPr/>
              <p:nvPr/>
            </p:nvSpPr>
            <p:spPr>
              <a:xfrm>
                <a:off x="5275492" y="3533463"/>
                <a:ext cx="61823" cy="44553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3733" extrusionOk="0">
                    <a:moveTo>
                      <a:pt x="3686" y="0"/>
                    </a:moveTo>
                    <a:cubicBezTo>
                      <a:pt x="2638" y="0"/>
                      <a:pt x="2201" y="1538"/>
                      <a:pt x="1346" y="2215"/>
                    </a:cubicBezTo>
                    <a:cubicBezTo>
                      <a:pt x="357" y="2997"/>
                      <a:pt x="278" y="2580"/>
                      <a:pt x="141" y="2839"/>
                    </a:cubicBezTo>
                    <a:cubicBezTo>
                      <a:pt x="1" y="3118"/>
                      <a:pt x="474" y="3733"/>
                      <a:pt x="1391" y="3733"/>
                    </a:cubicBezTo>
                    <a:cubicBezTo>
                      <a:pt x="1788" y="3733"/>
                      <a:pt x="2268" y="3618"/>
                      <a:pt x="2818" y="3310"/>
                    </a:cubicBezTo>
                    <a:cubicBezTo>
                      <a:pt x="4637" y="2294"/>
                      <a:pt x="5180" y="532"/>
                      <a:pt x="4234" y="126"/>
                    </a:cubicBezTo>
                    <a:cubicBezTo>
                      <a:pt x="4033" y="39"/>
                      <a:pt x="3852" y="0"/>
                      <a:pt x="36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3"/>
              <p:cNvSpPr/>
              <p:nvPr/>
            </p:nvSpPr>
            <p:spPr>
              <a:xfrm rot="-1398344">
                <a:off x="5463888" y="3388040"/>
                <a:ext cx="86086" cy="46445"/>
              </a:xfrm>
              <a:custGeom>
                <a:avLst/>
                <a:gdLst/>
                <a:ahLst/>
                <a:cxnLst/>
                <a:rect l="l" t="t" r="r" b="b"/>
                <a:pathLst>
                  <a:path w="7212" h="3891" extrusionOk="0">
                    <a:moveTo>
                      <a:pt x="2191" y="1"/>
                    </a:moveTo>
                    <a:cubicBezTo>
                      <a:pt x="866" y="1"/>
                      <a:pt x="0" y="539"/>
                      <a:pt x="473" y="1840"/>
                    </a:cubicBezTo>
                    <a:cubicBezTo>
                      <a:pt x="815" y="2771"/>
                      <a:pt x="1907" y="2328"/>
                      <a:pt x="3678" y="2549"/>
                    </a:cubicBezTo>
                    <a:cubicBezTo>
                      <a:pt x="5411" y="2768"/>
                      <a:pt x="5883" y="3891"/>
                      <a:pt x="6227" y="3891"/>
                    </a:cubicBezTo>
                    <a:cubicBezTo>
                      <a:pt x="6265" y="3891"/>
                      <a:pt x="6301" y="3877"/>
                      <a:pt x="6337" y="3847"/>
                    </a:cubicBezTo>
                    <a:cubicBezTo>
                      <a:pt x="6700" y="3546"/>
                      <a:pt x="7212" y="1341"/>
                      <a:pt x="4754" y="488"/>
                    </a:cubicBezTo>
                    <a:cubicBezTo>
                      <a:pt x="3859" y="177"/>
                      <a:pt x="2950" y="1"/>
                      <a:pt x="2191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3"/>
              <p:cNvSpPr/>
              <p:nvPr/>
            </p:nvSpPr>
            <p:spPr>
              <a:xfrm rot="1613050">
                <a:off x="5397019" y="4050100"/>
                <a:ext cx="124562" cy="215730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11079" extrusionOk="0">
                    <a:moveTo>
                      <a:pt x="4485" y="1"/>
                    </a:moveTo>
                    <a:cubicBezTo>
                      <a:pt x="4485" y="1"/>
                      <a:pt x="0" y="7030"/>
                      <a:pt x="3389" y="11078"/>
                    </a:cubicBezTo>
                    <a:lnTo>
                      <a:pt x="6397" y="9074"/>
                    </a:lnTo>
                    <a:cubicBezTo>
                      <a:pt x="6397" y="9074"/>
                      <a:pt x="2396" y="6398"/>
                      <a:pt x="4485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3"/>
              <p:cNvSpPr/>
              <p:nvPr/>
            </p:nvSpPr>
            <p:spPr>
              <a:xfrm rot="484227" flipH="1">
                <a:off x="5464478" y="4245690"/>
                <a:ext cx="87682" cy="399396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0279" extrusionOk="0">
                    <a:moveTo>
                      <a:pt x="123" y="1"/>
                    </a:moveTo>
                    <a:cubicBezTo>
                      <a:pt x="120" y="1"/>
                      <a:pt x="116" y="1"/>
                      <a:pt x="113" y="1"/>
                    </a:cubicBezTo>
                    <a:cubicBezTo>
                      <a:pt x="51" y="5"/>
                      <a:pt x="0" y="56"/>
                      <a:pt x="4" y="118"/>
                    </a:cubicBezTo>
                    <a:cubicBezTo>
                      <a:pt x="21" y="384"/>
                      <a:pt x="37" y="685"/>
                      <a:pt x="58" y="1016"/>
                    </a:cubicBezTo>
                    <a:cubicBezTo>
                      <a:pt x="62" y="1074"/>
                      <a:pt x="113" y="1118"/>
                      <a:pt x="174" y="1118"/>
                    </a:cubicBezTo>
                    <a:lnTo>
                      <a:pt x="181" y="1118"/>
                    </a:lnTo>
                    <a:cubicBezTo>
                      <a:pt x="242" y="1115"/>
                      <a:pt x="290" y="1060"/>
                      <a:pt x="287" y="998"/>
                    </a:cubicBezTo>
                    <a:cubicBezTo>
                      <a:pt x="267" y="671"/>
                      <a:pt x="246" y="370"/>
                      <a:pt x="232" y="107"/>
                    </a:cubicBezTo>
                    <a:cubicBezTo>
                      <a:pt x="229" y="49"/>
                      <a:pt x="180" y="1"/>
                      <a:pt x="123" y="1"/>
                    </a:cubicBezTo>
                    <a:close/>
                    <a:moveTo>
                      <a:pt x="241" y="1786"/>
                    </a:moveTo>
                    <a:cubicBezTo>
                      <a:pt x="237" y="1786"/>
                      <a:pt x="233" y="1786"/>
                      <a:pt x="229" y="1787"/>
                    </a:cubicBezTo>
                    <a:cubicBezTo>
                      <a:pt x="168" y="1794"/>
                      <a:pt x="119" y="1845"/>
                      <a:pt x="123" y="1906"/>
                    </a:cubicBezTo>
                    <a:cubicBezTo>
                      <a:pt x="147" y="2190"/>
                      <a:pt x="174" y="2487"/>
                      <a:pt x="201" y="2801"/>
                    </a:cubicBezTo>
                    <a:cubicBezTo>
                      <a:pt x="209" y="2859"/>
                      <a:pt x="256" y="2903"/>
                      <a:pt x="314" y="2903"/>
                    </a:cubicBezTo>
                    <a:cubicBezTo>
                      <a:pt x="317" y="2903"/>
                      <a:pt x="321" y="2900"/>
                      <a:pt x="324" y="2900"/>
                    </a:cubicBezTo>
                    <a:cubicBezTo>
                      <a:pt x="390" y="2897"/>
                      <a:pt x="434" y="2842"/>
                      <a:pt x="431" y="2780"/>
                    </a:cubicBezTo>
                    <a:cubicBezTo>
                      <a:pt x="399" y="2470"/>
                      <a:pt x="376" y="2172"/>
                      <a:pt x="352" y="1889"/>
                    </a:cubicBezTo>
                    <a:cubicBezTo>
                      <a:pt x="349" y="1831"/>
                      <a:pt x="300" y="1786"/>
                      <a:pt x="241" y="1786"/>
                    </a:cubicBezTo>
                    <a:close/>
                    <a:moveTo>
                      <a:pt x="402" y="3568"/>
                    </a:moveTo>
                    <a:cubicBezTo>
                      <a:pt x="398" y="3568"/>
                      <a:pt x="394" y="3568"/>
                      <a:pt x="390" y="3568"/>
                    </a:cubicBezTo>
                    <a:cubicBezTo>
                      <a:pt x="328" y="3576"/>
                      <a:pt x="283" y="3630"/>
                      <a:pt x="290" y="3691"/>
                    </a:cubicBezTo>
                    <a:cubicBezTo>
                      <a:pt x="317" y="3978"/>
                      <a:pt x="352" y="4276"/>
                      <a:pt x="385" y="4583"/>
                    </a:cubicBezTo>
                    <a:cubicBezTo>
                      <a:pt x="393" y="4638"/>
                      <a:pt x="444" y="4682"/>
                      <a:pt x="499" y="4682"/>
                    </a:cubicBezTo>
                    <a:lnTo>
                      <a:pt x="512" y="4682"/>
                    </a:lnTo>
                    <a:cubicBezTo>
                      <a:pt x="577" y="4674"/>
                      <a:pt x="621" y="4617"/>
                      <a:pt x="615" y="4556"/>
                    </a:cubicBezTo>
                    <a:cubicBezTo>
                      <a:pt x="577" y="4252"/>
                      <a:pt x="546" y="3954"/>
                      <a:pt x="516" y="3668"/>
                    </a:cubicBezTo>
                    <a:cubicBezTo>
                      <a:pt x="509" y="3610"/>
                      <a:pt x="461" y="3568"/>
                      <a:pt x="402" y="3568"/>
                    </a:cubicBezTo>
                    <a:close/>
                    <a:moveTo>
                      <a:pt x="612" y="5346"/>
                    </a:moveTo>
                    <a:cubicBezTo>
                      <a:pt x="606" y="5346"/>
                      <a:pt x="600" y="5346"/>
                      <a:pt x="594" y="5347"/>
                    </a:cubicBezTo>
                    <a:cubicBezTo>
                      <a:pt x="533" y="5354"/>
                      <a:pt x="488" y="5409"/>
                      <a:pt x="495" y="5470"/>
                    </a:cubicBezTo>
                    <a:cubicBezTo>
                      <a:pt x="533" y="5760"/>
                      <a:pt x="570" y="6057"/>
                      <a:pt x="615" y="6358"/>
                    </a:cubicBezTo>
                    <a:cubicBezTo>
                      <a:pt x="621" y="6415"/>
                      <a:pt x="669" y="6456"/>
                      <a:pt x="727" y="6456"/>
                    </a:cubicBezTo>
                    <a:cubicBezTo>
                      <a:pt x="730" y="6456"/>
                      <a:pt x="738" y="6453"/>
                      <a:pt x="741" y="6453"/>
                    </a:cubicBezTo>
                    <a:cubicBezTo>
                      <a:pt x="806" y="6447"/>
                      <a:pt x="847" y="6388"/>
                      <a:pt x="840" y="6327"/>
                    </a:cubicBezTo>
                    <a:cubicBezTo>
                      <a:pt x="799" y="6026"/>
                      <a:pt x="758" y="5733"/>
                      <a:pt x="721" y="5443"/>
                    </a:cubicBezTo>
                    <a:cubicBezTo>
                      <a:pt x="714" y="5387"/>
                      <a:pt x="666" y="5346"/>
                      <a:pt x="612" y="5346"/>
                    </a:cubicBezTo>
                    <a:close/>
                    <a:moveTo>
                      <a:pt x="859" y="7118"/>
                    </a:moveTo>
                    <a:cubicBezTo>
                      <a:pt x="853" y="7118"/>
                      <a:pt x="846" y="7118"/>
                      <a:pt x="840" y="7119"/>
                    </a:cubicBezTo>
                    <a:cubicBezTo>
                      <a:pt x="775" y="7129"/>
                      <a:pt x="734" y="7184"/>
                      <a:pt x="741" y="7245"/>
                    </a:cubicBezTo>
                    <a:cubicBezTo>
                      <a:pt x="785" y="7535"/>
                      <a:pt x="833" y="7833"/>
                      <a:pt x="881" y="8129"/>
                    </a:cubicBezTo>
                    <a:cubicBezTo>
                      <a:pt x="891" y="8184"/>
                      <a:pt x="939" y="8225"/>
                      <a:pt x="993" y="8225"/>
                    </a:cubicBezTo>
                    <a:lnTo>
                      <a:pt x="1014" y="8225"/>
                    </a:lnTo>
                    <a:cubicBezTo>
                      <a:pt x="1075" y="8215"/>
                      <a:pt x="1116" y="8156"/>
                      <a:pt x="1106" y="8095"/>
                    </a:cubicBezTo>
                    <a:cubicBezTo>
                      <a:pt x="1058" y="7798"/>
                      <a:pt x="1011" y="7501"/>
                      <a:pt x="970" y="7211"/>
                    </a:cubicBezTo>
                    <a:cubicBezTo>
                      <a:pt x="960" y="7159"/>
                      <a:pt x="913" y="7118"/>
                      <a:pt x="859" y="7118"/>
                    </a:cubicBezTo>
                    <a:close/>
                    <a:moveTo>
                      <a:pt x="1146" y="8882"/>
                    </a:moveTo>
                    <a:cubicBezTo>
                      <a:pt x="1140" y="8882"/>
                      <a:pt x="1133" y="8883"/>
                      <a:pt x="1127" y="8884"/>
                    </a:cubicBezTo>
                    <a:cubicBezTo>
                      <a:pt x="1065" y="8894"/>
                      <a:pt x="1020" y="8952"/>
                      <a:pt x="1034" y="9013"/>
                    </a:cubicBezTo>
                    <a:cubicBezTo>
                      <a:pt x="1086" y="9303"/>
                      <a:pt x="1140" y="9597"/>
                      <a:pt x="1195" y="9894"/>
                    </a:cubicBezTo>
                    <a:cubicBezTo>
                      <a:pt x="1205" y="9949"/>
                      <a:pt x="1253" y="9987"/>
                      <a:pt x="1307" y="9987"/>
                    </a:cubicBezTo>
                    <a:cubicBezTo>
                      <a:pt x="1315" y="9987"/>
                      <a:pt x="1321" y="9987"/>
                      <a:pt x="1328" y="9983"/>
                    </a:cubicBezTo>
                    <a:cubicBezTo>
                      <a:pt x="1389" y="9973"/>
                      <a:pt x="1430" y="9915"/>
                      <a:pt x="1420" y="9853"/>
                    </a:cubicBezTo>
                    <a:cubicBezTo>
                      <a:pt x="1362" y="9560"/>
                      <a:pt x="1311" y="9266"/>
                      <a:pt x="1260" y="8976"/>
                    </a:cubicBezTo>
                    <a:cubicBezTo>
                      <a:pt x="1247" y="8921"/>
                      <a:pt x="1200" y="8882"/>
                      <a:pt x="1146" y="8882"/>
                    </a:cubicBezTo>
                    <a:close/>
                    <a:moveTo>
                      <a:pt x="1480" y="10640"/>
                    </a:moveTo>
                    <a:cubicBezTo>
                      <a:pt x="1473" y="10640"/>
                      <a:pt x="1465" y="10641"/>
                      <a:pt x="1458" y="10642"/>
                    </a:cubicBezTo>
                    <a:cubicBezTo>
                      <a:pt x="1396" y="10655"/>
                      <a:pt x="1356" y="10713"/>
                      <a:pt x="1369" y="10775"/>
                    </a:cubicBezTo>
                    <a:cubicBezTo>
                      <a:pt x="1427" y="11065"/>
                      <a:pt x="1492" y="11356"/>
                      <a:pt x="1557" y="11652"/>
                    </a:cubicBezTo>
                    <a:cubicBezTo>
                      <a:pt x="1567" y="11704"/>
                      <a:pt x="1614" y="11737"/>
                      <a:pt x="1666" y="11737"/>
                    </a:cubicBezTo>
                    <a:lnTo>
                      <a:pt x="1690" y="11737"/>
                    </a:lnTo>
                    <a:cubicBezTo>
                      <a:pt x="1751" y="11724"/>
                      <a:pt x="1792" y="11666"/>
                      <a:pt x="1778" y="11605"/>
                    </a:cubicBezTo>
                    <a:cubicBezTo>
                      <a:pt x="1714" y="11311"/>
                      <a:pt x="1652" y="11021"/>
                      <a:pt x="1594" y="10731"/>
                    </a:cubicBezTo>
                    <a:cubicBezTo>
                      <a:pt x="1582" y="10676"/>
                      <a:pt x="1535" y="10640"/>
                      <a:pt x="1480" y="10640"/>
                    </a:cubicBezTo>
                    <a:close/>
                    <a:moveTo>
                      <a:pt x="1865" y="12390"/>
                    </a:moveTo>
                    <a:cubicBezTo>
                      <a:pt x="1856" y="12390"/>
                      <a:pt x="1848" y="12391"/>
                      <a:pt x="1840" y="12393"/>
                    </a:cubicBezTo>
                    <a:cubicBezTo>
                      <a:pt x="1778" y="12407"/>
                      <a:pt x="1741" y="12465"/>
                      <a:pt x="1754" y="12526"/>
                    </a:cubicBezTo>
                    <a:cubicBezTo>
                      <a:pt x="1823" y="12816"/>
                      <a:pt x="1891" y="13106"/>
                      <a:pt x="1967" y="13396"/>
                    </a:cubicBezTo>
                    <a:cubicBezTo>
                      <a:pt x="1980" y="13448"/>
                      <a:pt x="2024" y="13482"/>
                      <a:pt x="2076" y="13482"/>
                    </a:cubicBezTo>
                    <a:cubicBezTo>
                      <a:pt x="2085" y="13482"/>
                      <a:pt x="2096" y="13482"/>
                      <a:pt x="2103" y="13478"/>
                    </a:cubicBezTo>
                    <a:cubicBezTo>
                      <a:pt x="2164" y="13465"/>
                      <a:pt x="2202" y="13404"/>
                      <a:pt x="2188" y="13346"/>
                    </a:cubicBezTo>
                    <a:cubicBezTo>
                      <a:pt x="2117" y="13052"/>
                      <a:pt x="2045" y="12765"/>
                      <a:pt x="1977" y="12475"/>
                    </a:cubicBezTo>
                    <a:cubicBezTo>
                      <a:pt x="1964" y="12425"/>
                      <a:pt x="1917" y="12390"/>
                      <a:pt x="1865" y="12390"/>
                    </a:cubicBezTo>
                    <a:close/>
                    <a:moveTo>
                      <a:pt x="2306" y="14126"/>
                    </a:moveTo>
                    <a:cubicBezTo>
                      <a:pt x="2295" y="14126"/>
                      <a:pt x="2285" y="14127"/>
                      <a:pt x="2274" y="14130"/>
                    </a:cubicBezTo>
                    <a:cubicBezTo>
                      <a:pt x="2212" y="14144"/>
                      <a:pt x="2175" y="14206"/>
                      <a:pt x="2192" y="14264"/>
                    </a:cubicBezTo>
                    <a:cubicBezTo>
                      <a:pt x="2270" y="14554"/>
                      <a:pt x="2348" y="14841"/>
                      <a:pt x="2430" y="15131"/>
                    </a:cubicBezTo>
                    <a:cubicBezTo>
                      <a:pt x="2444" y="15178"/>
                      <a:pt x="2492" y="15213"/>
                      <a:pt x="2543" y="15213"/>
                    </a:cubicBezTo>
                    <a:cubicBezTo>
                      <a:pt x="2553" y="15213"/>
                      <a:pt x="2564" y="15209"/>
                      <a:pt x="2574" y="15206"/>
                    </a:cubicBezTo>
                    <a:cubicBezTo>
                      <a:pt x="2632" y="15189"/>
                      <a:pt x="2670" y="15128"/>
                      <a:pt x="2652" y="15069"/>
                    </a:cubicBezTo>
                    <a:cubicBezTo>
                      <a:pt x="2570" y="14783"/>
                      <a:pt x="2489" y="14496"/>
                      <a:pt x="2413" y="14209"/>
                    </a:cubicBezTo>
                    <a:cubicBezTo>
                      <a:pt x="2400" y="14158"/>
                      <a:pt x="2355" y="14126"/>
                      <a:pt x="2306" y="14126"/>
                    </a:cubicBezTo>
                    <a:close/>
                    <a:moveTo>
                      <a:pt x="2795" y="15846"/>
                    </a:moveTo>
                    <a:cubicBezTo>
                      <a:pt x="2784" y="15846"/>
                      <a:pt x="2773" y="15848"/>
                      <a:pt x="2761" y="15851"/>
                    </a:cubicBezTo>
                    <a:cubicBezTo>
                      <a:pt x="2704" y="15868"/>
                      <a:pt x="2670" y="15930"/>
                      <a:pt x="2687" y="15988"/>
                    </a:cubicBezTo>
                    <a:cubicBezTo>
                      <a:pt x="2775" y="16275"/>
                      <a:pt x="2864" y="16561"/>
                      <a:pt x="2956" y="16845"/>
                    </a:cubicBezTo>
                    <a:cubicBezTo>
                      <a:pt x="2974" y="16892"/>
                      <a:pt x="3018" y="16923"/>
                      <a:pt x="3065" y="16923"/>
                    </a:cubicBezTo>
                    <a:cubicBezTo>
                      <a:pt x="3076" y="16923"/>
                      <a:pt x="3089" y="16919"/>
                      <a:pt x="3100" y="16916"/>
                    </a:cubicBezTo>
                    <a:cubicBezTo>
                      <a:pt x="3161" y="16899"/>
                      <a:pt x="3196" y="16834"/>
                      <a:pt x="3175" y="16776"/>
                    </a:cubicBezTo>
                    <a:cubicBezTo>
                      <a:pt x="3083" y="16492"/>
                      <a:pt x="2994" y="16210"/>
                      <a:pt x="2905" y="15926"/>
                    </a:cubicBezTo>
                    <a:cubicBezTo>
                      <a:pt x="2891" y="15876"/>
                      <a:pt x="2845" y="15846"/>
                      <a:pt x="2795" y="15846"/>
                    </a:cubicBezTo>
                    <a:close/>
                    <a:moveTo>
                      <a:pt x="3353" y="17548"/>
                    </a:moveTo>
                    <a:cubicBezTo>
                      <a:pt x="3340" y="17548"/>
                      <a:pt x="3327" y="17550"/>
                      <a:pt x="3314" y="17554"/>
                    </a:cubicBezTo>
                    <a:cubicBezTo>
                      <a:pt x="3257" y="17571"/>
                      <a:pt x="3223" y="17636"/>
                      <a:pt x="3243" y="17694"/>
                    </a:cubicBezTo>
                    <a:cubicBezTo>
                      <a:pt x="3342" y="17978"/>
                      <a:pt x="3445" y="18258"/>
                      <a:pt x="3550" y="18541"/>
                    </a:cubicBezTo>
                    <a:cubicBezTo>
                      <a:pt x="3568" y="18586"/>
                      <a:pt x="3612" y="18613"/>
                      <a:pt x="3656" y="18613"/>
                    </a:cubicBezTo>
                    <a:cubicBezTo>
                      <a:pt x="3670" y="18613"/>
                      <a:pt x="3683" y="18613"/>
                      <a:pt x="3697" y="18606"/>
                    </a:cubicBezTo>
                    <a:cubicBezTo>
                      <a:pt x="3755" y="18586"/>
                      <a:pt x="3785" y="18520"/>
                      <a:pt x="3765" y="18463"/>
                    </a:cubicBezTo>
                    <a:cubicBezTo>
                      <a:pt x="3659" y="18186"/>
                      <a:pt x="3560" y="17902"/>
                      <a:pt x="3462" y="17623"/>
                    </a:cubicBezTo>
                    <a:cubicBezTo>
                      <a:pt x="3446" y="17577"/>
                      <a:pt x="3401" y="17548"/>
                      <a:pt x="3353" y="17548"/>
                    </a:cubicBezTo>
                    <a:close/>
                    <a:moveTo>
                      <a:pt x="3979" y="19227"/>
                    </a:moveTo>
                    <a:cubicBezTo>
                      <a:pt x="3966" y="19227"/>
                      <a:pt x="3952" y="19229"/>
                      <a:pt x="3939" y="19234"/>
                    </a:cubicBezTo>
                    <a:cubicBezTo>
                      <a:pt x="3881" y="19257"/>
                      <a:pt x="3851" y="19323"/>
                      <a:pt x="3875" y="19380"/>
                    </a:cubicBezTo>
                    <a:cubicBezTo>
                      <a:pt x="3984" y="19657"/>
                      <a:pt x="4100" y="19937"/>
                      <a:pt x="4216" y="20210"/>
                    </a:cubicBezTo>
                    <a:cubicBezTo>
                      <a:pt x="4236" y="20255"/>
                      <a:pt x="4277" y="20278"/>
                      <a:pt x="4322" y="20278"/>
                    </a:cubicBezTo>
                    <a:cubicBezTo>
                      <a:pt x="4338" y="20278"/>
                      <a:pt x="4352" y="20278"/>
                      <a:pt x="4366" y="20272"/>
                    </a:cubicBezTo>
                    <a:cubicBezTo>
                      <a:pt x="4424" y="20248"/>
                      <a:pt x="4452" y="20183"/>
                      <a:pt x="4428" y="20125"/>
                    </a:cubicBezTo>
                    <a:cubicBezTo>
                      <a:pt x="4311" y="19851"/>
                      <a:pt x="4199" y="19575"/>
                      <a:pt x="4086" y="19298"/>
                    </a:cubicBezTo>
                    <a:cubicBezTo>
                      <a:pt x="4068" y="19254"/>
                      <a:pt x="4024" y="19227"/>
                      <a:pt x="3979" y="19227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3"/>
              <p:cNvSpPr/>
              <p:nvPr/>
            </p:nvSpPr>
            <p:spPr>
              <a:xfrm rot="1837076" flipH="1">
                <a:off x="5196376" y="4233672"/>
                <a:ext cx="49650" cy="226202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0279" extrusionOk="0">
                    <a:moveTo>
                      <a:pt x="123" y="1"/>
                    </a:moveTo>
                    <a:cubicBezTo>
                      <a:pt x="120" y="1"/>
                      <a:pt x="116" y="1"/>
                      <a:pt x="113" y="1"/>
                    </a:cubicBezTo>
                    <a:cubicBezTo>
                      <a:pt x="51" y="5"/>
                      <a:pt x="0" y="56"/>
                      <a:pt x="4" y="118"/>
                    </a:cubicBezTo>
                    <a:cubicBezTo>
                      <a:pt x="21" y="384"/>
                      <a:pt x="37" y="685"/>
                      <a:pt x="58" y="1016"/>
                    </a:cubicBezTo>
                    <a:cubicBezTo>
                      <a:pt x="62" y="1074"/>
                      <a:pt x="113" y="1118"/>
                      <a:pt x="174" y="1118"/>
                    </a:cubicBezTo>
                    <a:lnTo>
                      <a:pt x="181" y="1118"/>
                    </a:lnTo>
                    <a:cubicBezTo>
                      <a:pt x="242" y="1115"/>
                      <a:pt x="290" y="1060"/>
                      <a:pt x="287" y="998"/>
                    </a:cubicBezTo>
                    <a:cubicBezTo>
                      <a:pt x="267" y="671"/>
                      <a:pt x="246" y="370"/>
                      <a:pt x="232" y="107"/>
                    </a:cubicBezTo>
                    <a:cubicBezTo>
                      <a:pt x="229" y="49"/>
                      <a:pt x="180" y="1"/>
                      <a:pt x="123" y="1"/>
                    </a:cubicBezTo>
                    <a:close/>
                    <a:moveTo>
                      <a:pt x="241" y="1786"/>
                    </a:moveTo>
                    <a:cubicBezTo>
                      <a:pt x="237" y="1786"/>
                      <a:pt x="233" y="1786"/>
                      <a:pt x="229" y="1787"/>
                    </a:cubicBezTo>
                    <a:cubicBezTo>
                      <a:pt x="168" y="1794"/>
                      <a:pt x="119" y="1845"/>
                      <a:pt x="123" y="1906"/>
                    </a:cubicBezTo>
                    <a:cubicBezTo>
                      <a:pt x="147" y="2190"/>
                      <a:pt x="174" y="2487"/>
                      <a:pt x="201" y="2801"/>
                    </a:cubicBezTo>
                    <a:cubicBezTo>
                      <a:pt x="209" y="2859"/>
                      <a:pt x="256" y="2903"/>
                      <a:pt x="314" y="2903"/>
                    </a:cubicBezTo>
                    <a:cubicBezTo>
                      <a:pt x="317" y="2903"/>
                      <a:pt x="321" y="2900"/>
                      <a:pt x="324" y="2900"/>
                    </a:cubicBezTo>
                    <a:cubicBezTo>
                      <a:pt x="390" y="2897"/>
                      <a:pt x="434" y="2842"/>
                      <a:pt x="431" y="2780"/>
                    </a:cubicBezTo>
                    <a:cubicBezTo>
                      <a:pt x="399" y="2470"/>
                      <a:pt x="376" y="2172"/>
                      <a:pt x="352" y="1889"/>
                    </a:cubicBezTo>
                    <a:cubicBezTo>
                      <a:pt x="349" y="1831"/>
                      <a:pt x="300" y="1786"/>
                      <a:pt x="241" y="1786"/>
                    </a:cubicBezTo>
                    <a:close/>
                    <a:moveTo>
                      <a:pt x="402" y="3568"/>
                    </a:moveTo>
                    <a:cubicBezTo>
                      <a:pt x="398" y="3568"/>
                      <a:pt x="394" y="3568"/>
                      <a:pt x="390" y="3568"/>
                    </a:cubicBezTo>
                    <a:cubicBezTo>
                      <a:pt x="328" y="3576"/>
                      <a:pt x="283" y="3630"/>
                      <a:pt x="290" y="3691"/>
                    </a:cubicBezTo>
                    <a:cubicBezTo>
                      <a:pt x="317" y="3978"/>
                      <a:pt x="352" y="4276"/>
                      <a:pt x="385" y="4583"/>
                    </a:cubicBezTo>
                    <a:cubicBezTo>
                      <a:pt x="393" y="4638"/>
                      <a:pt x="444" y="4682"/>
                      <a:pt x="499" y="4682"/>
                    </a:cubicBezTo>
                    <a:lnTo>
                      <a:pt x="512" y="4682"/>
                    </a:lnTo>
                    <a:cubicBezTo>
                      <a:pt x="577" y="4674"/>
                      <a:pt x="621" y="4617"/>
                      <a:pt x="615" y="4556"/>
                    </a:cubicBezTo>
                    <a:cubicBezTo>
                      <a:pt x="577" y="4252"/>
                      <a:pt x="546" y="3954"/>
                      <a:pt x="516" y="3668"/>
                    </a:cubicBezTo>
                    <a:cubicBezTo>
                      <a:pt x="509" y="3610"/>
                      <a:pt x="461" y="3568"/>
                      <a:pt x="402" y="3568"/>
                    </a:cubicBezTo>
                    <a:close/>
                    <a:moveTo>
                      <a:pt x="612" y="5346"/>
                    </a:moveTo>
                    <a:cubicBezTo>
                      <a:pt x="606" y="5346"/>
                      <a:pt x="600" y="5346"/>
                      <a:pt x="594" y="5347"/>
                    </a:cubicBezTo>
                    <a:cubicBezTo>
                      <a:pt x="533" y="5354"/>
                      <a:pt x="488" y="5409"/>
                      <a:pt x="495" y="5470"/>
                    </a:cubicBezTo>
                    <a:cubicBezTo>
                      <a:pt x="533" y="5760"/>
                      <a:pt x="570" y="6057"/>
                      <a:pt x="615" y="6358"/>
                    </a:cubicBezTo>
                    <a:cubicBezTo>
                      <a:pt x="621" y="6415"/>
                      <a:pt x="669" y="6456"/>
                      <a:pt x="727" y="6456"/>
                    </a:cubicBezTo>
                    <a:cubicBezTo>
                      <a:pt x="730" y="6456"/>
                      <a:pt x="738" y="6453"/>
                      <a:pt x="741" y="6453"/>
                    </a:cubicBezTo>
                    <a:cubicBezTo>
                      <a:pt x="806" y="6447"/>
                      <a:pt x="847" y="6388"/>
                      <a:pt x="840" y="6327"/>
                    </a:cubicBezTo>
                    <a:cubicBezTo>
                      <a:pt x="799" y="6026"/>
                      <a:pt x="758" y="5733"/>
                      <a:pt x="721" y="5443"/>
                    </a:cubicBezTo>
                    <a:cubicBezTo>
                      <a:pt x="714" y="5387"/>
                      <a:pt x="666" y="5346"/>
                      <a:pt x="612" y="5346"/>
                    </a:cubicBezTo>
                    <a:close/>
                    <a:moveTo>
                      <a:pt x="859" y="7118"/>
                    </a:moveTo>
                    <a:cubicBezTo>
                      <a:pt x="853" y="7118"/>
                      <a:pt x="846" y="7118"/>
                      <a:pt x="840" y="7119"/>
                    </a:cubicBezTo>
                    <a:cubicBezTo>
                      <a:pt x="775" y="7129"/>
                      <a:pt x="734" y="7184"/>
                      <a:pt x="741" y="7245"/>
                    </a:cubicBezTo>
                    <a:cubicBezTo>
                      <a:pt x="785" y="7535"/>
                      <a:pt x="833" y="7833"/>
                      <a:pt x="881" y="8129"/>
                    </a:cubicBezTo>
                    <a:cubicBezTo>
                      <a:pt x="891" y="8184"/>
                      <a:pt x="939" y="8225"/>
                      <a:pt x="993" y="8225"/>
                    </a:cubicBezTo>
                    <a:lnTo>
                      <a:pt x="1014" y="8225"/>
                    </a:lnTo>
                    <a:cubicBezTo>
                      <a:pt x="1075" y="8215"/>
                      <a:pt x="1116" y="8156"/>
                      <a:pt x="1106" y="8095"/>
                    </a:cubicBezTo>
                    <a:cubicBezTo>
                      <a:pt x="1058" y="7798"/>
                      <a:pt x="1011" y="7501"/>
                      <a:pt x="970" y="7211"/>
                    </a:cubicBezTo>
                    <a:cubicBezTo>
                      <a:pt x="960" y="7159"/>
                      <a:pt x="913" y="7118"/>
                      <a:pt x="859" y="7118"/>
                    </a:cubicBezTo>
                    <a:close/>
                    <a:moveTo>
                      <a:pt x="1146" y="8882"/>
                    </a:moveTo>
                    <a:cubicBezTo>
                      <a:pt x="1140" y="8882"/>
                      <a:pt x="1133" y="8883"/>
                      <a:pt x="1127" y="8884"/>
                    </a:cubicBezTo>
                    <a:cubicBezTo>
                      <a:pt x="1065" y="8894"/>
                      <a:pt x="1020" y="8952"/>
                      <a:pt x="1034" y="9013"/>
                    </a:cubicBezTo>
                    <a:cubicBezTo>
                      <a:pt x="1086" y="9303"/>
                      <a:pt x="1140" y="9597"/>
                      <a:pt x="1195" y="9894"/>
                    </a:cubicBezTo>
                    <a:cubicBezTo>
                      <a:pt x="1205" y="9949"/>
                      <a:pt x="1253" y="9987"/>
                      <a:pt x="1307" y="9987"/>
                    </a:cubicBezTo>
                    <a:cubicBezTo>
                      <a:pt x="1315" y="9987"/>
                      <a:pt x="1321" y="9987"/>
                      <a:pt x="1328" y="9983"/>
                    </a:cubicBezTo>
                    <a:cubicBezTo>
                      <a:pt x="1389" y="9973"/>
                      <a:pt x="1430" y="9915"/>
                      <a:pt x="1420" y="9853"/>
                    </a:cubicBezTo>
                    <a:cubicBezTo>
                      <a:pt x="1362" y="9560"/>
                      <a:pt x="1311" y="9266"/>
                      <a:pt x="1260" y="8976"/>
                    </a:cubicBezTo>
                    <a:cubicBezTo>
                      <a:pt x="1247" y="8921"/>
                      <a:pt x="1200" y="8882"/>
                      <a:pt x="1146" y="8882"/>
                    </a:cubicBezTo>
                    <a:close/>
                    <a:moveTo>
                      <a:pt x="1480" y="10640"/>
                    </a:moveTo>
                    <a:cubicBezTo>
                      <a:pt x="1473" y="10640"/>
                      <a:pt x="1465" y="10641"/>
                      <a:pt x="1458" y="10642"/>
                    </a:cubicBezTo>
                    <a:cubicBezTo>
                      <a:pt x="1396" y="10655"/>
                      <a:pt x="1356" y="10713"/>
                      <a:pt x="1369" y="10775"/>
                    </a:cubicBezTo>
                    <a:cubicBezTo>
                      <a:pt x="1427" y="11065"/>
                      <a:pt x="1492" y="11356"/>
                      <a:pt x="1557" y="11652"/>
                    </a:cubicBezTo>
                    <a:cubicBezTo>
                      <a:pt x="1567" y="11704"/>
                      <a:pt x="1614" y="11737"/>
                      <a:pt x="1666" y="11737"/>
                    </a:cubicBezTo>
                    <a:lnTo>
                      <a:pt x="1690" y="11737"/>
                    </a:lnTo>
                    <a:cubicBezTo>
                      <a:pt x="1751" y="11724"/>
                      <a:pt x="1792" y="11666"/>
                      <a:pt x="1778" y="11605"/>
                    </a:cubicBezTo>
                    <a:cubicBezTo>
                      <a:pt x="1714" y="11311"/>
                      <a:pt x="1652" y="11021"/>
                      <a:pt x="1594" y="10731"/>
                    </a:cubicBezTo>
                    <a:cubicBezTo>
                      <a:pt x="1582" y="10676"/>
                      <a:pt x="1535" y="10640"/>
                      <a:pt x="1480" y="10640"/>
                    </a:cubicBezTo>
                    <a:close/>
                    <a:moveTo>
                      <a:pt x="1865" y="12390"/>
                    </a:moveTo>
                    <a:cubicBezTo>
                      <a:pt x="1856" y="12390"/>
                      <a:pt x="1848" y="12391"/>
                      <a:pt x="1840" y="12393"/>
                    </a:cubicBezTo>
                    <a:cubicBezTo>
                      <a:pt x="1778" y="12407"/>
                      <a:pt x="1741" y="12465"/>
                      <a:pt x="1754" y="12526"/>
                    </a:cubicBezTo>
                    <a:cubicBezTo>
                      <a:pt x="1823" y="12816"/>
                      <a:pt x="1891" y="13106"/>
                      <a:pt x="1967" y="13396"/>
                    </a:cubicBezTo>
                    <a:cubicBezTo>
                      <a:pt x="1980" y="13448"/>
                      <a:pt x="2024" y="13482"/>
                      <a:pt x="2076" y="13482"/>
                    </a:cubicBezTo>
                    <a:cubicBezTo>
                      <a:pt x="2085" y="13482"/>
                      <a:pt x="2096" y="13482"/>
                      <a:pt x="2103" y="13478"/>
                    </a:cubicBezTo>
                    <a:cubicBezTo>
                      <a:pt x="2164" y="13465"/>
                      <a:pt x="2202" y="13404"/>
                      <a:pt x="2188" y="13346"/>
                    </a:cubicBezTo>
                    <a:cubicBezTo>
                      <a:pt x="2117" y="13052"/>
                      <a:pt x="2045" y="12765"/>
                      <a:pt x="1977" y="12475"/>
                    </a:cubicBezTo>
                    <a:cubicBezTo>
                      <a:pt x="1964" y="12425"/>
                      <a:pt x="1917" y="12390"/>
                      <a:pt x="1865" y="12390"/>
                    </a:cubicBezTo>
                    <a:close/>
                    <a:moveTo>
                      <a:pt x="2306" y="14126"/>
                    </a:moveTo>
                    <a:cubicBezTo>
                      <a:pt x="2295" y="14126"/>
                      <a:pt x="2285" y="14127"/>
                      <a:pt x="2274" y="14130"/>
                    </a:cubicBezTo>
                    <a:cubicBezTo>
                      <a:pt x="2212" y="14144"/>
                      <a:pt x="2175" y="14206"/>
                      <a:pt x="2192" y="14264"/>
                    </a:cubicBezTo>
                    <a:cubicBezTo>
                      <a:pt x="2270" y="14554"/>
                      <a:pt x="2348" y="14841"/>
                      <a:pt x="2430" y="15131"/>
                    </a:cubicBezTo>
                    <a:cubicBezTo>
                      <a:pt x="2444" y="15178"/>
                      <a:pt x="2492" y="15213"/>
                      <a:pt x="2543" y="15213"/>
                    </a:cubicBezTo>
                    <a:cubicBezTo>
                      <a:pt x="2553" y="15213"/>
                      <a:pt x="2564" y="15209"/>
                      <a:pt x="2574" y="15206"/>
                    </a:cubicBezTo>
                    <a:cubicBezTo>
                      <a:pt x="2632" y="15189"/>
                      <a:pt x="2670" y="15128"/>
                      <a:pt x="2652" y="15069"/>
                    </a:cubicBezTo>
                    <a:cubicBezTo>
                      <a:pt x="2570" y="14783"/>
                      <a:pt x="2489" y="14496"/>
                      <a:pt x="2413" y="14209"/>
                    </a:cubicBezTo>
                    <a:cubicBezTo>
                      <a:pt x="2400" y="14158"/>
                      <a:pt x="2355" y="14126"/>
                      <a:pt x="2306" y="14126"/>
                    </a:cubicBezTo>
                    <a:close/>
                    <a:moveTo>
                      <a:pt x="2795" y="15846"/>
                    </a:moveTo>
                    <a:cubicBezTo>
                      <a:pt x="2784" y="15846"/>
                      <a:pt x="2773" y="15848"/>
                      <a:pt x="2761" y="15851"/>
                    </a:cubicBezTo>
                    <a:cubicBezTo>
                      <a:pt x="2704" y="15868"/>
                      <a:pt x="2670" y="15930"/>
                      <a:pt x="2687" y="15988"/>
                    </a:cubicBezTo>
                    <a:cubicBezTo>
                      <a:pt x="2775" y="16275"/>
                      <a:pt x="2864" y="16561"/>
                      <a:pt x="2956" y="16845"/>
                    </a:cubicBezTo>
                    <a:cubicBezTo>
                      <a:pt x="2974" y="16892"/>
                      <a:pt x="3018" y="16923"/>
                      <a:pt x="3065" y="16923"/>
                    </a:cubicBezTo>
                    <a:cubicBezTo>
                      <a:pt x="3076" y="16923"/>
                      <a:pt x="3089" y="16919"/>
                      <a:pt x="3100" y="16916"/>
                    </a:cubicBezTo>
                    <a:cubicBezTo>
                      <a:pt x="3161" y="16899"/>
                      <a:pt x="3196" y="16834"/>
                      <a:pt x="3175" y="16776"/>
                    </a:cubicBezTo>
                    <a:cubicBezTo>
                      <a:pt x="3083" y="16492"/>
                      <a:pt x="2994" y="16210"/>
                      <a:pt x="2905" y="15926"/>
                    </a:cubicBezTo>
                    <a:cubicBezTo>
                      <a:pt x="2891" y="15876"/>
                      <a:pt x="2845" y="15846"/>
                      <a:pt x="2795" y="15846"/>
                    </a:cubicBezTo>
                    <a:close/>
                    <a:moveTo>
                      <a:pt x="3353" y="17548"/>
                    </a:moveTo>
                    <a:cubicBezTo>
                      <a:pt x="3340" y="17548"/>
                      <a:pt x="3327" y="17550"/>
                      <a:pt x="3314" y="17554"/>
                    </a:cubicBezTo>
                    <a:cubicBezTo>
                      <a:pt x="3257" y="17571"/>
                      <a:pt x="3223" y="17636"/>
                      <a:pt x="3243" y="17694"/>
                    </a:cubicBezTo>
                    <a:cubicBezTo>
                      <a:pt x="3342" y="17978"/>
                      <a:pt x="3445" y="18258"/>
                      <a:pt x="3550" y="18541"/>
                    </a:cubicBezTo>
                    <a:cubicBezTo>
                      <a:pt x="3568" y="18586"/>
                      <a:pt x="3612" y="18613"/>
                      <a:pt x="3656" y="18613"/>
                    </a:cubicBezTo>
                    <a:cubicBezTo>
                      <a:pt x="3670" y="18613"/>
                      <a:pt x="3683" y="18613"/>
                      <a:pt x="3697" y="18606"/>
                    </a:cubicBezTo>
                    <a:cubicBezTo>
                      <a:pt x="3755" y="18586"/>
                      <a:pt x="3785" y="18520"/>
                      <a:pt x="3765" y="18463"/>
                    </a:cubicBezTo>
                    <a:cubicBezTo>
                      <a:pt x="3659" y="18186"/>
                      <a:pt x="3560" y="17902"/>
                      <a:pt x="3462" y="17623"/>
                    </a:cubicBezTo>
                    <a:cubicBezTo>
                      <a:pt x="3446" y="17577"/>
                      <a:pt x="3401" y="17548"/>
                      <a:pt x="3353" y="17548"/>
                    </a:cubicBezTo>
                    <a:close/>
                    <a:moveTo>
                      <a:pt x="3979" y="19227"/>
                    </a:moveTo>
                    <a:cubicBezTo>
                      <a:pt x="3966" y="19227"/>
                      <a:pt x="3952" y="19229"/>
                      <a:pt x="3939" y="19234"/>
                    </a:cubicBezTo>
                    <a:cubicBezTo>
                      <a:pt x="3881" y="19257"/>
                      <a:pt x="3851" y="19323"/>
                      <a:pt x="3875" y="19380"/>
                    </a:cubicBezTo>
                    <a:cubicBezTo>
                      <a:pt x="3984" y="19657"/>
                      <a:pt x="4100" y="19937"/>
                      <a:pt x="4216" y="20210"/>
                    </a:cubicBezTo>
                    <a:cubicBezTo>
                      <a:pt x="4236" y="20255"/>
                      <a:pt x="4277" y="20278"/>
                      <a:pt x="4322" y="20278"/>
                    </a:cubicBezTo>
                    <a:cubicBezTo>
                      <a:pt x="4338" y="20278"/>
                      <a:pt x="4352" y="20278"/>
                      <a:pt x="4366" y="20272"/>
                    </a:cubicBezTo>
                    <a:cubicBezTo>
                      <a:pt x="4424" y="20248"/>
                      <a:pt x="4452" y="20183"/>
                      <a:pt x="4428" y="20125"/>
                    </a:cubicBezTo>
                    <a:cubicBezTo>
                      <a:pt x="4311" y="19851"/>
                      <a:pt x="4199" y="19575"/>
                      <a:pt x="4086" y="19298"/>
                    </a:cubicBezTo>
                    <a:cubicBezTo>
                      <a:pt x="4068" y="19254"/>
                      <a:pt x="4024" y="19227"/>
                      <a:pt x="3979" y="19227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3"/>
              <p:cNvSpPr/>
              <p:nvPr/>
            </p:nvSpPr>
            <p:spPr>
              <a:xfrm flipH="1">
                <a:off x="5479510" y="3620364"/>
                <a:ext cx="29258" cy="15696"/>
              </a:xfrm>
              <a:custGeom>
                <a:avLst/>
                <a:gdLst/>
                <a:ahLst/>
                <a:cxnLst/>
                <a:rect l="l" t="t" r="r" b="b"/>
                <a:pathLst>
                  <a:path w="932" h="500" extrusionOk="0">
                    <a:moveTo>
                      <a:pt x="128" y="0"/>
                    </a:moveTo>
                    <a:cubicBezTo>
                      <a:pt x="95" y="0"/>
                      <a:pt x="63" y="13"/>
                      <a:pt x="41" y="39"/>
                    </a:cubicBezTo>
                    <a:cubicBezTo>
                      <a:pt x="0" y="87"/>
                      <a:pt x="7" y="155"/>
                      <a:pt x="55" y="196"/>
                    </a:cubicBezTo>
                    <a:cubicBezTo>
                      <a:pt x="92" y="230"/>
                      <a:pt x="420" y="499"/>
                      <a:pt x="741" y="499"/>
                    </a:cubicBezTo>
                    <a:cubicBezTo>
                      <a:pt x="768" y="499"/>
                      <a:pt x="799" y="496"/>
                      <a:pt x="826" y="493"/>
                    </a:cubicBezTo>
                    <a:cubicBezTo>
                      <a:pt x="887" y="482"/>
                      <a:pt x="932" y="424"/>
                      <a:pt x="919" y="363"/>
                    </a:cubicBezTo>
                    <a:cubicBezTo>
                      <a:pt x="909" y="308"/>
                      <a:pt x="862" y="269"/>
                      <a:pt x="808" y="269"/>
                    </a:cubicBezTo>
                    <a:cubicBezTo>
                      <a:pt x="801" y="269"/>
                      <a:pt x="795" y="270"/>
                      <a:pt x="788" y="271"/>
                    </a:cubicBezTo>
                    <a:cubicBezTo>
                      <a:pt x="772" y="274"/>
                      <a:pt x="756" y="275"/>
                      <a:pt x="739" y="275"/>
                    </a:cubicBezTo>
                    <a:cubicBezTo>
                      <a:pt x="540" y="275"/>
                      <a:pt x="290" y="101"/>
                      <a:pt x="205" y="28"/>
                    </a:cubicBezTo>
                    <a:cubicBezTo>
                      <a:pt x="183" y="10"/>
                      <a:pt x="155" y="0"/>
                      <a:pt x="128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3"/>
              <p:cNvSpPr/>
              <p:nvPr/>
            </p:nvSpPr>
            <p:spPr>
              <a:xfrm rot="-1943700">
                <a:off x="5385487" y="3839034"/>
                <a:ext cx="173027" cy="181771"/>
              </a:xfrm>
              <a:prstGeom prst="rect">
                <a:avLst/>
              </a:pr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1" name="Google Shape;331;p23"/>
            <p:cNvGrpSpPr/>
            <p:nvPr/>
          </p:nvGrpSpPr>
          <p:grpSpPr>
            <a:xfrm>
              <a:off x="4138073" y="3540977"/>
              <a:ext cx="856417" cy="1215324"/>
              <a:chOff x="4598640" y="4070171"/>
              <a:chExt cx="483633" cy="686430"/>
            </a:xfrm>
          </p:grpSpPr>
          <p:sp>
            <p:nvSpPr>
              <p:cNvPr id="332" name="Google Shape;332;p23"/>
              <p:cNvSpPr/>
              <p:nvPr/>
            </p:nvSpPr>
            <p:spPr>
              <a:xfrm flipH="1">
                <a:off x="4635663" y="4378790"/>
                <a:ext cx="117684" cy="107131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878" extrusionOk="0">
                    <a:moveTo>
                      <a:pt x="1032" y="1"/>
                    </a:moveTo>
                    <a:cubicBezTo>
                      <a:pt x="369" y="1"/>
                      <a:pt x="123" y="885"/>
                      <a:pt x="35" y="1438"/>
                    </a:cubicBezTo>
                    <a:cubicBezTo>
                      <a:pt x="0" y="1669"/>
                      <a:pt x="178" y="1878"/>
                      <a:pt x="413" y="1878"/>
                    </a:cubicBezTo>
                    <a:lnTo>
                      <a:pt x="1650" y="1878"/>
                    </a:lnTo>
                    <a:cubicBezTo>
                      <a:pt x="1881" y="1878"/>
                      <a:pt x="2062" y="1669"/>
                      <a:pt x="2025" y="1438"/>
                    </a:cubicBezTo>
                    <a:cubicBezTo>
                      <a:pt x="1936" y="885"/>
                      <a:pt x="1691" y="1"/>
                      <a:pt x="1032" y="1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3"/>
              <p:cNvSpPr/>
              <p:nvPr/>
            </p:nvSpPr>
            <p:spPr>
              <a:xfrm flipH="1">
                <a:off x="4734579" y="4308909"/>
                <a:ext cx="63548" cy="232401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4074" extrusionOk="0">
                    <a:moveTo>
                      <a:pt x="274" y="0"/>
                    </a:moveTo>
                    <a:cubicBezTo>
                      <a:pt x="194" y="0"/>
                      <a:pt x="114" y="49"/>
                      <a:pt x="106" y="153"/>
                    </a:cubicBezTo>
                    <a:cubicBezTo>
                      <a:pt x="1" y="1516"/>
                      <a:pt x="301" y="2700"/>
                      <a:pt x="758" y="3977"/>
                    </a:cubicBezTo>
                    <a:cubicBezTo>
                      <a:pt x="782" y="4045"/>
                      <a:pt x="832" y="4074"/>
                      <a:pt x="886" y="4074"/>
                    </a:cubicBezTo>
                    <a:cubicBezTo>
                      <a:pt x="993" y="4074"/>
                      <a:pt x="1113" y="3960"/>
                      <a:pt x="1066" y="3823"/>
                    </a:cubicBezTo>
                    <a:cubicBezTo>
                      <a:pt x="629" y="2601"/>
                      <a:pt x="349" y="1489"/>
                      <a:pt x="448" y="181"/>
                    </a:cubicBezTo>
                    <a:cubicBezTo>
                      <a:pt x="457" y="63"/>
                      <a:pt x="365" y="0"/>
                      <a:pt x="274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3"/>
              <p:cNvSpPr/>
              <p:nvPr/>
            </p:nvSpPr>
            <p:spPr>
              <a:xfrm flipH="1">
                <a:off x="4675026" y="4070171"/>
                <a:ext cx="236052" cy="251397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4407" extrusionOk="0">
                    <a:moveTo>
                      <a:pt x="2018" y="0"/>
                    </a:moveTo>
                    <a:cubicBezTo>
                      <a:pt x="188" y="0"/>
                      <a:pt x="0" y="2765"/>
                      <a:pt x="0" y="3915"/>
                    </a:cubicBezTo>
                    <a:cubicBezTo>
                      <a:pt x="0" y="4185"/>
                      <a:pt x="222" y="4404"/>
                      <a:pt x="492" y="4404"/>
                    </a:cubicBezTo>
                    <a:cubicBezTo>
                      <a:pt x="728" y="4402"/>
                      <a:pt x="1034" y="4402"/>
                      <a:pt x="1368" y="4402"/>
                    </a:cubicBezTo>
                    <a:cubicBezTo>
                      <a:pt x="2149" y="4402"/>
                      <a:pt x="3085" y="4405"/>
                      <a:pt x="3643" y="4407"/>
                    </a:cubicBezTo>
                    <a:cubicBezTo>
                      <a:pt x="3920" y="4407"/>
                      <a:pt x="4138" y="4182"/>
                      <a:pt x="4131" y="3905"/>
                    </a:cubicBezTo>
                    <a:cubicBezTo>
                      <a:pt x="4104" y="2745"/>
                      <a:pt x="3841" y="0"/>
                      <a:pt x="2018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3"/>
              <p:cNvSpPr/>
              <p:nvPr/>
            </p:nvSpPr>
            <p:spPr>
              <a:xfrm flipH="1">
                <a:off x="4639369" y="4222313"/>
                <a:ext cx="38220" cy="362863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61" extrusionOk="0">
                    <a:moveTo>
                      <a:pt x="278" y="0"/>
                    </a:moveTo>
                    <a:cubicBezTo>
                      <a:pt x="178" y="0"/>
                      <a:pt x="68" y="85"/>
                      <a:pt x="93" y="214"/>
                    </a:cubicBezTo>
                    <a:cubicBezTo>
                      <a:pt x="284" y="1241"/>
                      <a:pt x="325" y="2265"/>
                      <a:pt x="229" y="3303"/>
                    </a:cubicBezTo>
                    <a:cubicBezTo>
                      <a:pt x="141" y="4269"/>
                      <a:pt x="0" y="5225"/>
                      <a:pt x="96" y="6198"/>
                    </a:cubicBezTo>
                    <a:cubicBezTo>
                      <a:pt x="107" y="6306"/>
                      <a:pt x="199" y="6360"/>
                      <a:pt x="285" y="6360"/>
                    </a:cubicBezTo>
                    <a:cubicBezTo>
                      <a:pt x="370" y="6360"/>
                      <a:pt x="449" y="6307"/>
                      <a:pt x="437" y="6198"/>
                    </a:cubicBezTo>
                    <a:cubicBezTo>
                      <a:pt x="335" y="5150"/>
                      <a:pt x="509" y="4129"/>
                      <a:pt x="591" y="3089"/>
                    </a:cubicBezTo>
                    <a:cubicBezTo>
                      <a:pt x="670" y="2091"/>
                      <a:pt x="608" y="1105"/>
                      <a:pt x="424" y="125"/>
                    </a:cubicBezTo>
                    <a:cubicBezTo>
                      <a:pt x="408" y="38"/>
                      <a:pt x="345" y="0"/>
                      <a:pt x="27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3"/>
              <p:cNvSpPr/>
              <p:nvPr/>
            </p:nvSpPr>
            <p:spPr>
              <a:xfrm flipH="1">
                <a:off x="4598640" y="4103372"/>
                <a:ext cx="132687" cy="142099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491" extrusionOk="0">
                    <a:moveTo>
                      <a:pt x="1079" y="1"/>
                    </a:moveTo>
                    <a:cubicBezTo>
                      <a:pt x="151" y="1"/>
                      <a:pt x="17" y="1527"/>
                      <a:pt x="4" y="2166"/>
                    </a:cubicBezTo>
                    <a:cubicBezTo>
                      <a:pt x="0" y="2319"/>
                      <a:pt x="117" y="2445"/>
                      <a:pt x="270" y="2453"/>
                    </a:cubicBezTo>
                    <a:lnTo>
                      <a:pt x="1110" y="2490"/>
                    </a:lnTo>
                    <a:cubicBezTo>
                      <a:pt x="1557" y="2480"/>
                      <a:pt x="1847" y="2480"/>
                      <a:pt x="2035" y="2480"/>
                    </a:cubicBezTo>
                    <a:cubicBezTo>
                      <a:pt x="2036" y="2480"/>
                      <a:pt x="2038" y="2480"/>
                      <a:pt x="2040" y="2480"/>
                    </a:cubicBezTo>
                    <a:cubicBezTo>
                      <a:pt x="2198" y="2480"/>
                      <a:pt x="2325" y="2341"/>
                      <a:pt x="2315" y="2183"/>
                    </a:cubicBezTo>
                    <a:cubicBezTo>
                      <a:pt x="2264" y="1524"/>
                      <a:pt x="2048" y="36"/>
                      <a:pt x="1110" y="1"/>
                    </a:cubicBezTo>
                    <a:cubicBezTo>
                      <a:pt x="1099" y="1"/>
                      <a:pt x="1089" y="1"/>
                      <a:pt x="1079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3"/>
              <p:cNvSpPr/>
              <p:nvPr/>
            </p:nvSpPr>
            <p:spPr>
              <a:xfrm flipH="1">
                <a:off x="4782497" y="4318207"/>
                <a:ext cx="20593" cy="24729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35" extrusionOk="0">
                    <a:moveTo>
                      <a:pt x="172" y="1"/>
                    </a:moveTo>
                    <a:cubicBezTo>
                      <a:pt x="86" y="1"/>
                      <a:pt x="1" y="55"/>
                      <a:pt x="2" y="165"/>
                    </a:cubicBezTo>
                    <a:cubicBezTo>
                      <a:pt x="6" y="1499"/>
                      <a:pt x="12" y="2834"/>
                      <a:pt x="15" y="4168"/>
                    </a:cubicBezTo>
                    <a:cubicBezTo>
                      <a:pt x="18" y="4279"/>
                      <a:pt x="104" y="4335"/>
                      <a:pt x="189" y="4335"/>
                    </a:cubicBezTo>
                    <a:cubicBezTo>
                      <a:pt x="275" y="4335"/>
                      <a:pt x="360" y="4279"/>
                      <a:pt x="360" y="4168"/>
                    </a:cubicBezTo>
                    <a:cubicBezTo>
                      <a:pt x="354" y="2834"/>
                      <a:pt x="351" y="1499"/>
                      <a:pt x="343" y="165"/>
                    </a:cubicBezTo>
                    <a:cubicBezTo>
                      <a:pt x="343" y="55"/>
                      <a:pt x="257" y="1"/>
                      <a:pt x="17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3"/>
              <p:cNvSpPr/>
              <p:nvPr/>
            </p:nvSpPr>
            <p:spPr>
              <a:xfrm flipH="1">
                <a:off x="4722715" y="4179186"/>
                <a:ext cx="146492" cy="172789"/>
              </a:xfrm>
              <a:custGeom>
                <a:avLst/>
                <a:gdLst/>
                <a:ahLst/>
                <a:cxnLst/>
                <a:rect l="l" t="t" r="r" b="b"/>
                <a:pathLst>
                  <a:path w="2568" h="3029" extrusionOk="0">
                    <a:moveTo>
                      <a:pt x="1284" y="0"/>
                    </a:moveTo>
                    <a:cubicBezTo>
                      <a:pt x="232" y="0"/>
                      <a:pt x="41" y="1789"/>
                      <a:pt x="7" y="2619"/>
                    </a:cubicBezTo>
                    <a:cubicBezTo>
                      <a:pt x="0" y="2841"/>
                      <a:pt x="178" y="3029"/>
                      <a:pt x="404" y="3029"/>
                    </a:cubicBezTo>
                    <a:lnTo>
                      <a:pt x="2162" y="3029"/>
                    </a:lnTo>
                    <a:cubicBezTo>
                      <a:pt x="2387" y="3029"/>
                      <a:pt x="2567" y="2841"/>
                      <a:pt x="2557" y="2619"/>
                    </a:cubicBezTo>
                    <a:cubicBezTo>
                      <a:pt x="2523" y="1789"/>
                      <a:pt x="2332" y="0"/>
                      <a:pt x="1284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3"/>
              <p:cNvSpPr/>
              <p:nvPr/>
            </p:nvSpPr>
            <p:spPr>
              <a:xfrm flipH="1">
                <a:off x="4675366" y="4456715"/>
                <a:ext cx="54877" cy="88363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49" extrusionOk="0">
                    <a:moveTo>
                      <a:pt x="713" y="0"/>
                    </a:moveTo>
                    <a:cubicBezTo>
                      <a:pt x="611" y="0"/>
                      <a:pt x="502" y="85"/>
                      <a:pt x="531" y="215"/>
                    </a:cubicBezTo>
                    <a:cubicBezTo>
                      <a:pt x="572" y="399"/>
                      <a:pt x="432" y="642"/>
                      <a:pt x="357" y="798"/>
                    </a:cubicBezTo>
                    <a:cubicBezTo>
                      <a:pt x="279" y="970"/>
                      <a:pt x="183" y="1133"/>
                      <a:pt x="84" y="1294"/>
                    </a:cubicBezTo>
                    <a:cubicBezTo>
                      <a:pt x="0" y="1425"/>
                      <a:pt x="119" y="1548"/>
                      <a:pt x="238" y="1548"/>
                    </a:cubicBezTo>
                    <a:cubicBezTo>
                      <a:pt x="290" y="1548"/>
                      <a:pt x="342" y="1525"/>
                      <a:pt x="377" y="1468"/>
                    </a:cubicBezTo>
                    <a:cubicBezTo>
                      <a:pt x="606" y="1110"/>
                      <a:pt x="961" y="570"/>
                      <a:pt x="862" y="122"/>
                    </a:cubicBezTo>
                    <a:cubicBezTo>
                      <a:pt x="843" y="37"/>
                      <a:pt x="779" y="0"/>
                      <a:pt x="713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3"/>
              <p:cNvSpPr/>
              <p:nvPr/>
            </p:nvSpPr>
            <p:spPr>
              <a:xfrm flipH="1">
                <a:off x="4749016" y="4489573"/>
                <a:ext cx="333257" cy="267028"/>
              </a:xfrm>
              <a:custGeom>
                <a:avLst/>
                <a:gdLst/>
                <a:ahLst/>
                <a:cxnLst/>
                <a:rect l="l" t="t" r="r" b="b"/>
                <a:pathLst>
                  <a:path w="5842" h="4681" extrusionOk="0">
                    <a:moveTo>
                      <a:pt x="279" y="0"/>
                    </a:moveTo>
                    <a:cubicBezTo>
                      <a:pt x="77" y="0"/>
                      <a:pt x="1" y="111"/>
                      <a:pt x="104" y="359"/>
                    </a:cubicBezTo>
                    <a:cubicBezTo>
                      <a:pt x="687" y="1766"/>
                      <a:pt x="5739" y="4630"/>
                      <a:pt x="5774" y="4681"/>
                    </a:cubicBezTo>
                    <a:lnTo>
                      <a:pt x="5842" y="4548"/>
                    </a:lnTo>
                    <a:cubicBezTo>
                      <a:pt x="4872" y="2401"/>
                      <a:pt x="1218" y="0"/>
                      <a:pt x="279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3"/>
              <p:cNvSpPr/>
              <p:nvPr/>
            </p:nvSpPr>
            <p:spPr>
              <a:xfrm flipH="1">
                <a:off x="4768297" y="4503207"/>
                <a:ext cx="299886" cy="228522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4006" extrusionOk="0">
                    <a:moveTo>
                      <a:pt x="0" y="0"/>
                    </a:moveTo>
                    <a:cubicBezTo>
                      <a:pt x="211" y="178"/>
                      <a:pt x="427" y="349"/>
                      <a:pt x="641" y="526"/>
                    </a:cubicBezTo>
                    <a:lnTo>
                      <a:pt x="1167" y="943"/>
                    </a:lnTo>
                    <a:cubicBezTo>
                      <a:pt x="1106" y="953"/>
                      <a:pt x="1048" y="960"/>
                      <a:pt x="986" y="974"/>
                    </a:cubicBezTo>
                    <a:cubicBezTo>
                      <a:pt x="904" y="994"/>
                      <a:pt x="823" y="1015"/>
                      <a:pt x="741" y="1045"/>
                    </a:cubicBezTo>
                    <a:cubicBezTo>
                      <a:pt x="826" y="1059"/>
                      <a:pt x="911" y="1062"/>
                      <a:pt x="996" y="1062"/>
                    </a:cubicBezTo>
                    <a:cubicBezTo>
                      <a:pt x="1082" y="1062"/>
                      <a:pt x="1164" y="1056"/>
                      <a:pt x="1249" y="1045"/>
                    </a:cubicBezTo>
                    <a:lnTo>
                      <a:pt x="1294" y="1042"/>
                    </a:lnTo>
                    <a:cubicBezTo>
                      <a:pt x="1498" y="1206"/>
                      <a:pt x="1707" y="1366"/>
                      <a:pt x="1911" y="1524"/>
                    </a:cubicBezTo>
                    <a:cubicBezTo>
                      <a:pt x="1881" y="1537"/>
                      <a:pt x="1850" y="1547"/>
                      <a:pt x="1820" y="1560"/>
                    </a:cubicBezTo>
                    <a:cubicBezTo>
                      <a:pt x="1744" y="1588"/>
                      <a:pt x="1672" y="1622"/>
                      <a:pt x="1604" y="1670"/>
                    </a:cubicBezTo>
                    <a:cubicBezTo>
                      <a:pt x="1614" y="1671"/>
                      <a:pt x="1624" y="1671"/>
                      <a:pt x="1634" y="1671"/>
                    </a:cubicBezTo>
                    <a:cubicBezTo>
                      <a:pt x="1706" y="1671"/>
                      <a:pt x="1774" y="1661"/>
                      <a:pt x="1843" y="1650"/>
                    </a:cubicBezTo>
                    <a:cubicBezTo>
                      <a:pt x="1905" y="1639"/>
                      <a:pt x="1963" y="1622"/>
                      <a:pt x="2020" y="1609"/>
                    </a:cubicBezTo>
                    <a:cubicBezTo>
                      <a:pt x="2212" y="1755"/>
                      <a:pt x="2403" y="1902"/>
                      <a:pt x="2594" y="2049"/>
                    </a:cubicBezTo>
                    <a:cubicBezTo>
                      <a:pt x="2625" y="2072"/>
                      <a:pt x="2659" y="2097"/>
                      <a:pt x="2690" y="2124"/>
                    </a:cubicBezTo>
                    <a:cubicBezTo>
                      <a:pt x="2598" y="2162"/>
                      <a:pt x="2509" y="2203"/>
                      <a:pt x="2423" y="2261"/>
                    </a:cubicBezTo>
                    <a:cubicBezTo>
                      <a:pt x="2553" y="2257"/>
                      <a:pt x="2672" y="2230"/>
                      <a:pt x="2792" y="2199"/>
                    </a:cubicBezTo>
                    <a:cubicBezTo>
                      <a:pt x="3035" y="2384"/>
                      <a:pt x="3280" y="2564"/>
                      <a:pt x="3523" y="2745"/>
                    </a:cubicBezTo>
                    <a:cubicBezTo>
                      <a:pt x="3403" y="2779"/>
                      <a:pt x="3284" y="2817"/>
                      <a:pt x="3167" y="2875"/>
                    </a:cubicBezTo>
                    <a:cubicBezTo>
                      <a:pt x="3196" y="2877"/>
                      <a:pt x="3223" y="2878"/>
                      <a:pt x="3251" y="2878"/>
                    </a:cubicBezTo>
                    <a:cubicBezTo>
                      <a:pt x="3384" y="2878"/>
                      <a:pt x="3512" y="2859"/>
                      <a:pt x="3638" y="2834"/>
                    </a:cubicBezTo>
                    <a:cubicBezTo>
                      <a:pt x="3731" y="2902"/>
                      <a:pt x="3823" y="2970"/>
                      <a:pt x="3915" y="3039"/>
                    </a:cubicBezTo>
                    <a:cubicBezTo>
                      <a:pt x="4041" y="3131"/>
                      <a:pt x="4164" y="3223"/>
                      <a:pt x="4291" y="3312"/>
                    </a:cubicBezTo>
                    <a:cubicBezTo>
                      <a:pt x="4232" y="3332"/>
                      <a:pt x="4178" y="3356"/>
                      <a:pt x="4123" y="3387"/>
                    </a:cubicBezTo>
                    <a:cubicBezTo>
                      <a:pt x="4170" y="3394"/>
                      <a:pt x="4215" y="3396"/>
                      <a:pt x="4259" y="3396"/>
                    </a:cubicBezTo>
                    <a:cubicBezTo>
                      <a:pt x="4304" y="3396"/>
                      <a:pt x="4347" y="3394"/>
                      <a:pt x="4390" y="3391"/>
                    </a:cubicBezTo>
                    <a:lnTo>
                      <a:pt x="4393" y="3391"/>
                    </a:lnTo>
                    <a:cubicBezTo>
                      <a:pt x="4680" y="3599"/>
                      <a:pt x="4966" y="3804"/>
                      <a:pt x="5256" y="4005"/>
                    </a:cubicBezTo>
                    <a:lnTo>
                      <a:pt x="4615" y="3482"/>
                    </a:lnTo>
                    <a:lnTo>
                      <a:pt x="4434" y="3336"/>
                    </a:lnTo>
                    <a:lnTo>
                      <a:pt x="4431" y="3329"/>
                    </a:lnTo>
                    <a:cubicBezTo>
                      <a:pt x="4424" y="3244"/>
                      <a:pt x="4410" y="3158"/>
                      <a:pt x="4386" y="3076"/>
                    </a:cubicBezTo>
                    <a:cubicBezTo>
                      <a:pt x="4363" y="2991"/>
                      <a:pt x="4335" y="2909"/>
                      <a:pt x="4291" y="2827"/>
                    </a:cubicBezTo>
                    <a:cubicBezTo>
                      <a:pt x="4273" y="2920"/>
                      <a:pt x="4277" y="3008"/>
                      <a:pt x="4284" y="3093"/>
                    </a:cubicBezTo>
                    <a:cubicBezTo>
                      <a:pt x="4291" y="3142"/>
                      <a:pt x="4298" y="3189"/>
                      <a:pt x="4304" y="3237"/>
                    </a:cubicBezTo>
                    <a:lnTo>
                      <a:pt x="3966" y="2970"/>
                    </a:lnTo>
                    <a:cubicBezTo>
                      <a:pt x="3878" y="2899"/>
                      <a:pt x="3786" y="2830"/>
                      <a:pt x="3697" y="2759"/>
                    </a:cubicBezTo>
                    <a:cubicBezTo>
                      <a:pt x="3687" y="2677"/>
                      <a:pt x="3676" y="2595"/>
                      <a:pt x="3659" y="2513"/>
                    </a:cubicBezTo>
                    <a:cubicBezTo>
                      <a:pt x="3638" y="2431"/>
                      <a:pt x="3618" y="2346"/>
                      <a:pt x="3584" y="2264"/>
                    </a:cubicBezTo>
                    <a:cubicBezTo>
                      <a:pt x="3570" y="2353"/>
                      <a:pt x="3567" y="2438"/>
                      <a:pt x="3567" y="2523"/>
                    </a:cubicBezTo>
                    <a:cubicBezTo>
                      <a:pt x="3567" y="2571"/>
                      <a:pt x="3570" y="2616"/>
                      <a:pt x="3574" y="2663"/>
                    </a:cubicBezTo>
                    <a:cubicBezTo>
                      <a:pt x="3335" y="2479"/>
                      <a:pt x="3096" y="2294"/>
                      <a:pt x="2857" y="2110"/>
                    </a:cubicBezTo>
                    <a:cubicBezTo>
                      <a:pt x="2857" y="2028"/>
                      <a:pt x="2854" y="1943"/>
                      <a:pt x="2844" y="1861"/>
                    </a:cubicBezTo>
                    <a:cubicBezTo>
                      <a:pt x="2830" y="1769"/>
                      <a:pt x="2816" y="1680"/>
                      <a:pt x="2786" y="1588"/>
                    </a:cubicBezTo>
                    <a:cubicBezTo>
                      <a:pt x="2762" y="1680"/>
                      <a:pt x="2751" y="1773"/>
                      <a:pt x="2748" y="1864"/>
                    </a:cubicBezTo>
                    <a:cubicBezTo>
                      <a:pt x="2745" y="1916"/>
                      <a:pt x="2745" y="1970"/>
                      <a:pt x="2745" y="2022"/>
                    </a:cubicBezTo>
                    <a:cubicBezTo>
                      <a:pt x="2717" y="2001"/>
                      <a:pt x="2690" y="1981"/>
                      <a:pt x="2663" y="1960"/>
                    </a:cubicBezTo>
                    <a:cubicBezTo>
                      <a:pt x="2478" y="1820"/>
                      <a:pt x="2297" y="1683"/>
                      <a:pt x="2116" y="1547"/>
                    </a:cubicBezTo>
                    <a:lnTo>
                      <a:pt x="2116" y="1540"/>
                    </a:lnTo>
                    <a:cubicBezTo>
                      <a:pt x="2113" y="1404"/>
                      <a:pt x="2106" y="1267"/>
                      <a:pt x="2065" y="1130"/>
                    </a:cubicBezTo>
                    <a:cubicBezTo>
                      <a:pt x="2028" y="1243"/>
                      <a:pt x="2014" y="1352"/>
                      <a:pt x="2007" y="1465"/>
                    </a:cubicBezTo>
                    <a:cubicBezTo>
                      <a:pt x="1785" y="1298"/>
                      <a:pt x="1563" y="1130"/>
                      <a:pt x="1341" y="966"/>
                    </a:cubicBezTo>
                    <a:lnTo>
                      <a:pt x="1297" y="936"/>
                    </a:lnTo>
                    <a:cubicBezTo>
                      <a:pt x="1297" y="861"/>
                      <a:pt x="1294" y="789"/>
                      <a:pt x="1283" y="714"/>
                    </a:cubicBezTo>
                    <a:cubicBezTo>
                      <a:pt x="1273" y="622"/>
                      <a:pt x="1259" y="530"/>
                      <a:pt x="1232" y="438"/>
                    </a:cubicBezTo>
                    <a:cubicBezTo>
                      <a:pt x="1212" y="530"/>
                      <a:pt x="1198" y="622"/>
                      <a:pt x="1191" y="714"/>
                    </a:cubicBezTo>
                    <a:cubicBezTo>
                      <a:pt x="1188" y="762"/>
                      <a:pt x="1188" y="810"/>
                      <a:pt x="1185" y="854"/>
                    </a:cubicBezTo>
                    <a:lnTo>
                      <a:pt x="676" y="479"/>
                    </a:lnTo>
                    <a:cubicBezTo>
                      <a:pt x="451" y="322"/>
                      <a:pt x="229" y="158"/>
                      <a:pt x="0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3"/>
              <p:cNvSpPr/>
              <p:nvPr/>
            </p:nvSpPr>
            <p:spPr>
              <a:xfrm flipH="1">
                <a:off x="4817924" y="4245417"/>
                <a:ext cx="125100" cy="272048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4769" extrusionOk="0">
                    <a:moveTo>
                      <a:pt x="711" y="0"/>
                    </a:moveTo>
                    <a:lnTo>
                      <a:pt x="711" y="0"/>
                    </a:lnTo>
                    <a:cubicBezTo>
                      <a:pt x="714" y="191"/>
                      <a:pt x="724" y="379"/>
                      <a:pt x="732" y="570"/>
                    </a:cubicBezTo>
                    <a:cubicBezTo>
                      <a:pt x="752" y="762"/>
                      <a:pt x="765" y="952"/>
                      <a:pt x="789" y="1140"/>
                    </a:cubicBezTo>
                    <a:cubicBezTo>
                      <a:pt x="820" y="1386"/>
                      <a:pt x="861" y="1628"/>
                      <a:pt x="909" y="1871"/>
                    </a:cubicBezTo>
                    <a:cubicBezTo>
                      <a:pt x="612" y="1686"/>
                      <a:pt x="311" y="1509"/>
                      <a:pt x="1" y="1348"/>
                    </a:cubicBezTo>
                    <a:lnTo>
                      <a:pt x="1" y="1348"/>
                    </a:lnTo>
                    <a:cubicBezTo>
                      <a:pt x="305" y="1587"/>
                      <a:pt x="622" y="1813"/>
                      <a:pt x="943" y="2028"/>
                    </a:cubicBezTo>
                    <a:cubicBezTo>
                      <a:pt x="960" y="2110"/>
                      <a:pt x="981" y="2188"/>
                      <a:pt x="998" y="2266"/>
                    </a:cubicBezTo>
                    <a:cubicBezTo>
                      <a:pt x="1069" y="2547"/>
                      <a:pt x="1151" y="2827"/>
                      <a:pt x="1250" y="3100"/>
                    </a:cubicBezTo>
                    <a:cubicBezTo>
                      <a:pt x="1219" y="3089"/>
                      <a:pt x="1192" y="3076"/>
                      <a:pt x="1165" y="3065"/>
                    </a:cubicBezTo>
                    <a:cubicBezTo>
                      <a:pt x="1072" y="3032"/>
                      <a:pt x="981" y="2997"/>
                      <a:pt x="888" y="2970"/>
                    </a:cubicBezTo>
                    <a:cubicBezTo>
                      <a:pt x="704" y="2909"/>
                      <a:pt x="513" y="2857"/>
                      <a:pt x="322" y="2813"/>
                    </a:cubicBezTo>
                    <a:lnTo>
                      <a:pt x="322" y="2813"/>
                    </a:lnTo>
                    <a:cubicBezTo>
                      <a:pt x="499" y="2901"/>
                      <a:pt x="673" y="2983"/>
                      <a:pt x="855" y="3059"/>
                    </a:cubicBezTo>
                    <a:lnTo>
                      <a:pt x="1117" y="3175"/>
                    </a:lnTo>
                    <a:cubicBezTo>
                      <a:pt x="1162" y="3196"/>
                      <a:pt x="1206" y="3212"/>
                      <a:pt x="1247" y="3232"/>
                    </a:cubicBezTo>
                    <a:cubicBezTo>
                      <a:pt x="1253" y="3236"/>
                      <a:pt x="1266" y="3244"/>
                      <a:pt x="1268" y="3244"/>
                    </a:cubicBezTo>
                    <a:cubicBezTo>
                      <a:pt x="1268" y="3244"/>
                      <a:pt x="1268" y="3244"/>
                      <a:pt x="1267" y="3243"/>
                    </a:cubicBezTo>
                    <a:cubicBezTo>
                      <a:pt x="1264" y="3243"/>
                      <a:pt x="1264" y="3240"/>
                      <a:pt x="1260" y="3237"/>
                    </a:cubicBezTo>
                    <a:lnTo>
                      <a:pt x="1260" y="3229"/>
                    </a:lnTo>
                    <a:cubicBezTo>
                      <a:pt x="1260" y="3232"/>
                      <a:pt x="1271" y="3250"/>
                      <a:pt x="1281" y="3257"/>
                    </a:cubicBezTo>
                    <a:cubicBezTo>
                      <a:pt x="1294" y="3267"/>
                      <a:pt x="1305" y="3267"/>
                      <a:pt x="1312" y="3270"/>
                    </a:cubicBezTo>
                    <a:cubicBezTo>
                      <a:pt x="1326" y="3298"/>
                      <a:pt x="1335" y="3328"/>
                      <a:pt x="1346" y="3359"/>
                    </a:cubicBezTo>
                    <a:cubicBezTo>
                      <a:pt x="1431" y="3560"/>
                      <a:pt x="1520" y="3758"/>
                      <a:pt x="1619" y="3949"/>
                    </a:cubicBezTo>
                    <a:cubicBezTo>
                      <a:pt x="1493" y="3929"/>
                      <a:pt x="1362" y="3916"/>
                      <a:pt x="1233" y="3905"/>
                    </a:cubicBezTo>
                    <a:cubicBezTo>
                      <a:pt x="1104" y="3894"/>
                      <a:pt x="975" y="3887"/>
                      <a:pt x="844" y="3887"/>
                    </a:cubicBezTo>
                    <a:cubicBezTo>
                      <a:pt x="819" y="3887"/>
                      <a:pt x="794" y="3887"/>
                      <a:pt x="768" y="3888"/>
                    </a:cubicBezTo>
                    <a:cubicBezTo>
                      <a:pt x="919" y="3939"/>
                      <a:pt x="1069" y="3974"/>
                      <a:pt x="1219" y="4004"/>
                    </a:cubicBezTo>
                    <a:cubicBezTo>
                      <a:pt x="1370" y="4035"/>
                      <a:pt x="1520" y="4059"/>
                      <a:pt x="1674" y="4080"/>
                    </a:cubicBezTo>
                    <a:lnTo>
                      <a:pt x="1694" y="4083"/>
                    </a:lnTo>
                    <a:cubicBezTo>
                      <a:pt x="1752" y="4182"/>
                      <a:pt x="2076" y="4677"/>
                      <a:pt x="2141" y="4769"/>
                    </a:cubicBezTo>
                    <a:cubicBezTo>
                      <a:pt x="2192" y="4656"/>
                      <a:pt x="1776" y="4168"/>
                      <a:pt x="1728" y="4066"/>
                    </a:cubicBezTo>
                    <a:lnTo>
                      <a:pt x="1738" y="4042"/>
                    </a:lnTo>
                    <a:cubicBezTo>
                      <a:pt x="1789" y="3916"/>
                      <a:pt x="1841" y="3785"/>
                      <a:pt x="1888" y="3656"/>
                    </a:cubicBezTo>
                    <a:cubicBezTo>
                      <a:pt x="1912" y="3591"/>
                      <a:pt x="1933" y="3523"/>
                      <a:pt x="1953" y="3458"/>
                    </a:cubicBezTo>
                    <a:cubicBezTo>
                      <a:pt x="1977" y="3393"/>
                      <a:pt x="1994" y="3325"/>
                      <a:pt x="2022" y="3260"/>
                    </a:cubicBezTo>
                    <a:lnTo>
                      <a:pt x="2022" y="3260"/>
                    </a:lnTo>
                    <a:cubicBezTo>
                      <a:pt x="1970" y="3311"/>
                      <a:pt x="1940" y="3376"/>
                      <a:pt x="1902" y="3434"/>
                    </a:cubicBezTo>
                    <a:cubicBezTo>
                      <a:pt x="1868" y="3495"/>
                      <a:pt x="1830" y="3554"/>
                      <a:pt x="1800" y="3618"/>
                    </a:cubicBezTo>
                    <a:cubicBezTo>
                      <a:pt x="1752" y="3714"/>
                      <a:pt x="1704" y="3810"/>
                      <a:pt x="1663" y="3908"/>
                    </a:cubicBezTo>
                    <a:cubicBezTo>
                      <a:pt x="1653" y="3892"/>
                      <a:pt x="1646" y="3875"/>
                      <a:pt x="1639" y="3858"/>
                    </a:cubicBezTo>
                    <a:cubicBezTo>
                      <a:pt x="1564" y="3683"/>
                      <a:pt x="1499" y="3503"/>
                      <a:pt x="1438" y="3325"/>
                    </a:cubicBezTo>
                    <a:cubicBezTo>
                      <a:pt x="1424" y="3287"/>
                      <a:pt x="1414" y="3250"/>
                      <a:pt x="1400" y="3209"/>
                    </a:cubicBezTo>
                    <a:cubicBezTo>
                      <a:pt x="1411" y="3199"/>
                      <a:pt x="1421" y="3185"/>
                      <a:pt x="1428" y="3171"/>
                    </a:cubicBezTo>
                    <a:cubicBezTo>
                      <a:pt x="1537" y="3007"/>
                      <a:pt x="1633" y="2837"/>
                      <a:pt x="1725" y="2666"/>
                    </a:cubicBezTo>
                    <a:cubicBezTo>
                      <a:pt x="1817" y="2495"/>
                      <a:pt x="1902" y="2318"/>
                      <a:pt x="1977" y="2137"/>
                    </a:cubicBezTo>
                    <a:lnTo>
                      <a:pt x="1977" y="2137"/>
                    </a:lnTo>
                    <a:cubicBezTo>
                      <a:pt x="1858" y="2294"/>
                      <a:pt x="1745" y="2454"/>
                      <a:pt x="1639" y="2615"/>
                    </a:cubicBezTo>
                    <a:lnTo>
                      <a:pt x="1353" y="3059"/>
                    </a:lnTo>
                    <a:cubicBezTo>
                      <a:pt x="1267" y="2786"/>
                      <a:pt x="1189" y="2512"/>
                      <a:pt x="1121" y="2236"/>
                    </a:cubicBezTo>
                    <a:cubicBezTo>
                      <a:pt x="1100" y="2158"/>
                      <a:pt x="1083" y="2082"/>
                      <a:pt x="1066" y="2004"/>
                    </a:cubicBezTo>
                    <a:cubicBezTo>
                      <a:pt x="1247" y="1768"/>
                      <a:pt x="1424" y="1529"/>
                      <a:pt x="1598" y="1283"/>
                    </a:cubicBezTo>
                    <a:cubicBezTo>
                      <a:pt x="1776" y="1034"/>
                      <a:pt x="1950" y="779"/>
                      <a:pt x="2110" y="512"/>
                    </a:cubicBezTo>
                    <a:lnTo>
                      <a:pt x="2110" y="512"/>
                    </a:lnTo>
                    <a:cubicBezTo>
                      <a:pt x="1902" y="741"/>
                      <a:pt x="1704" y="976"/>
                      <a:pt x="1513" y="1219"/>
                    </a:cubicBezTo>
                    <a:cubicBezTo>
                      <a:pt x="1346" y="1423"/>
                      <a:pt x="1189" y="1635"/>
                      <a:pt x="1031" y="1847"/>
                    </a:cubicBezTo>
                    <a:cubicBezTo>
                      <a:pt x="1018" y="1792"/>
                      <a:pt x="1004" y="1737"/>
                      <a:pt x="994" y="1683"/>
                    </a:cubicBezTo>
                    <a:cubicBezTo>
                      <a:pt x="950" y="1499"/>
                      <a:pt x="926" y="1311"/>
                      <a:pt x="885" y="1127"/>
                    </a:cubicBezTo>
                    <a:cubicBezTo>
                      <a:pt x="817" y="754"/>
                      <a:pt x="768" y="376"/>
                      <a:pt x="711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3"/>
              <p:cNvSpPr/>
              <p:nvPr/>
            </p:nvSpPr>
            <p:spPr>
              <a:xfrm flipH="1">
                <a:off x="4871090" y="4206968"/>
                <a:ext cx="55733" cy="490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60" extrusionOk="0">
                    <a:moveTo>
                      <a:pt x="487" y="1"/>
                    </a:moveTo>
                    <a:cubicBezTo>
                      <a:pt x="425" y="1"/>
                      <a:pt x="363" y="14"/>
                      <a:pt x="304" y="43"/>
                    </a:cubicBezTo>
                    <a:cubicBezTo>
                      <a:pt x="89" y="145"/>
                      <a:pt x="0" y="401"/>
                      <a:pt x="103" y="616"/>
                    </a:cubicBezTo>
                    <a:cubicBezTo>
                      <a:pt x="177" y="769"/>
                      <a:pt x="331" y="860"/>
                      <a:pt x="490" y="860"/>
                    </a:cubicBezTo>
                    <a:cubicBezTo>
                      <a:pt x="552" y="860"/>
                      <a:pt x="614" y="846"/>
                      <a:pt x="673" y="818"/>
                    </a:cubicBezTo>
                    <a:cubicBezTo>
                      <a:pt x="888" y="715"/>
                      <a:pt x="976" y="459"/>
                      <a:pt x="874" y="244"/>
                    </a:cubicBezTo>
                    <a:cubicBezTo>
                      <a:pt x="800" y="91"/>
                      <a:pt x="646" y="1"/>
                      <a:pt x="487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3"/>
              <p:cNvSpPr/>
              <p:nvPr/>
            </p:nvSpPr>
            <p:spPr>
              <a:xfrm flipH="1">
                <a:off x="4799440" y="4256598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90" y="0"/>
                    </a:moveTo>
                    <a:cubicBezTo>
                      <a:pt x="428" y="0"/>
                      <a:pt x="364" y="14"/>
                      <a:pt x="304" y="43"/>
                    </a:cubicBezTo>
                    <a:cubicBezTo>
                      <a:pt x="93" y="145"/>
                      <a:pt x="0" y="402"/>
                      <a:pt x="103" y="613"/>
                    </a:cubicBezTo>
                    <a:cubicBezTo>
                      <a:pt x="176" y="768"/>
                      <a:pt x="329" y="857"/>
                      <a:pt x="489" y="857"/>
                    </a:cubicBezTo>
                    <a:cubicBezTo>
                      <a:pt x="552" y="857"/>
                      <a:pt x="616" y="843"/>
                      <a:pt x="676" y="815"/>
                    </a:cubicBezTo>
                    <a:cubicBezTo>
                      <a:pt x="887" y="712"/>
                      <a:pt x="977" y="456"/>
                      <a:pt x="878" y="244"/>
                    </a:cubicBezTo>
                    <a:cubicBezTo>
                      <a:pt x="804" y="90"/>
                      <a:pt x="651" y="0"/>
                      <a:pt x="49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3"/>
              <p:cNvSpPr/>
              <p:nvPr/>
            </p:nvSpPr>
            <p:spPr>
              <a:xfrm flipH="1">
                <a:off x="4800410" y="4336234"/>
                <a:ext cx="51112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787" extrusionOk="0">
                    <a:moveTo>
                      <a:pt x="449" y="1"/>
                    </a:moveTo>
                    <a:cubicBezTo>
                      <a:pt x="393" y="1"/>
                      <a:pt x="335" y="13"/>
                      <a:pt x="281" y="40"/>
                    </a:cubicBezTo>
                    <a:cubicBezTo>
                      <a:pt x="83" y="132"/>
                      <a:pt x="1" y="367"/>
                      <a:pt x="97" y="562"/>
                    </a:cubicBezTo>
                    <a:cubicBezTo>
                      <a:pt x="163" y="704"/>
                      <a:pt x="303" y="786"/>
                      <a:pt x="448" y="786"/>
                    </a:cubicBezTo>
                    <a:cubicBezTo>
                      <a:pt x="506" y="786"/>
                      <a:pt x="564" y="773"/>
                      <a:pt x="619" y="747"/>
                    </a:cubicBezTo>
                    <a:cubicBezTo>
                      <a:pt x="814" y="654"/>
                      <a:pt x="896" y="419"/>
                      <a:pt x="803" y="224"/>
                    </a:cubicBezTo>
                    <a:cubicBezTo>
                      <a:pt x="737" y="84"/>
                      <a:pt x="596" y="1"/>
                      <a:pt x="44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3"/>
              <p:cNvSpPr/>
              <p:nvPr/>
            </p:nvSpPr>
            <p:spPr>
              <a:xfrm flipH="1">
                <a:off x="4898928" y="4383525"/>
                <a:ext cx="51283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9" h="787" extrusionOk="0">
                    <a:moveTo>
                      <a:pt x="451" y="0"/>
                    </a:moveTo>
                    <a:cubicBezTo>
                      <a:pt x="394" y="0"/>
                      <a:pt x="335" y="13"/>
                      <a:pt x="280" y="40"/>
                    </a:cubicBezTo>
                    <a:cubicBezTo>
                      <a:pt x="83" y="132"/>
                      <a:pt x="1" y="368"/>
                      <a:pt x="96" y="562"/>
                    </a:cubicBezTo>
                    <a:cubicBezTo>
                      <a:pt x="162" y="703"/>
                      <a:pt x="303" y="786"/>
                      <a:pt x="449" y="786"/>
                    </a:cubicBezTo>
                    <a:cubicBezTo>
                      <a:pt x="506" y="786"/>
                      <a:pt x="564" y="774"/>
                      <a:pt x="618" y="747"/>
                    </a:cubicBezTo>
                    <a:cubicBezTo>
                      <a:pt x="813" y="655"/>
                      <a:pt x="899" y="419"/>
                      <a:pt x="803" y="225"/>
                    </a:cubicBezTo>
                    <a:cubicBezTo>
                      <a:pt x="736" y="83"/>
                      <a:pt x="597" y="0"/>
                      <a:pt x="45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3"/>
              <p:cNvSpPr/>
              <p:nvPr/>
            </p:nvSpPr>
            <p:spPr>
              <a:xfrm flipH="1">
                <a:off x="4877137" y="4452893"/>
                <a:ext cx="35140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43" extrusionOk="0">
                    <a:moveTo>
                      <a:pt x="306" y="1"/>
                    </a:moveTo>
                    <a:cubicBezTo>
                      <a:pt x="272" y="1"/>
                      <a:pt x="236" y="8"/>
                      <a:pt x="202" y="22"/>
                    </a:cubicBezTo>
                    <a:cubicBezTo>
                      <a:pt x="62" y="84"/>
                      <a:pt x="1" y="241"/>
                      <a:pt x="59" y="378"/>
                    </a:cubicBezTo>
                    <a:cubicBezTo>
                      <a:pt x="105" y="482"/>
                      <a:pt x="205" y="543"/>
                      <a:pt x="309" y="543"/>
                    </a:cubicBezTo>
                    <a:cubicBezTo>
                      <a:pt x="344" y="543"/>
                      <a:pt x="379" y="536"/>
                      <a:pt x="414" y="521"/>
                    </a:cubicBezTo>
                    <a:cubicBezTo>
                      <a:pt x="554" y="460"/>
                      <a:pt x="615" y="302"/>
                      <a:pt x="557" y="166"/>
                    </a:cubicBezTo>
                    <a:cubicBezTo>
                      <a:pt x="511" y="63"/>
                      <a:pt x="411" y="1"/>
                      <a:pt x="306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3"/>
              <p:cNvSpPr/>
              <p:nvPr/>
            </p:nvSpPr>
            <p:spPr>
              <a:xfrm flipH="1">
                <a:off x="4809594" y="4411534"/>
                <a:ext cx="35083" cy="3086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541" extrusionOk="0">
                    <a:moveTo>
                      <a:pt x="310" y="1"/>
                    </a:moveTo>
                    <a:cubicBezTo>
                      <a:pt x="274" y="1"/>
                      <a:pt x="237" y="8"/>
                      <a:pt x="202" y="24"/>
                    </a:cubicBezTo>
                    <a:cubicBezTo>
                      <a:pt x="65" y="82"/>
                      <a:pt x="1" y="243"/>
                      <a:pt x="62" y="379"/>
                    </a:cubicBezTo>
                    <a:cubicBezTo>
                      <a:pt x="105" y="480"/>
                      <a:pt x="205" y="541"/>
                      <a:pt x="310" y="541"/>
                    </a:cubicBezTo>
                    <a:cubicBezTo>
                      <a:pt x="346" y="541"/>
                      <a:pt x="382" y="534"/>
                      <a:pt x="417" y="519"/>
                    </a:cubicBezTo>
                    <a:cubicBezTo>
                      <a:pt x="554" y="461"/>
                      <a:pt x="615" y="300"/>
                      <a:pt x="557" y="164"/>
                    </a:cubicBezTo>
                    <a:cubicBezTo>
                      <a:pt x="514" y="62"/>
                      <a:pt x="415" y="1"/>
                      <a:pt x="310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3"/>
              <p:cNvSpPr/>
              <p:nvPr/>
            </p:nvSpPr>
            <p:spPr>
              <a:xfrm flipH="1">
                <a:off x="4918039" y="4291624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89" y="1"/>
                    </a:moveTo>
                    <a:cubicBezTo>
                      <a:pt x="426" y="1"/>
                      <a:pt x="363" y="15"/>
                      <a:pt x="304" y="43"/>
                    </a:cubicBezTo>
                    <a:cubicBezTo>
                      <a:pt x="89" y="146"/>
                      <a:pt x="1" y="402"/>
                      <a:pt x="103" y="613"/>
                    </a:cubicBezTo>
                    <a:cubicBezTo>
                      <a:pt x="177" y="768"/>
                      <a:pt x="329" y="858"/>
                      <a:pt x="488" y="858"/>
                    </a:cubicBezTo>
                    <a:cubicBezTo>
                      <a:pt x="550" y="858"/>
                      <a:pt x="613" y="844"/>
                      <a:pt x="673" y="815"/>
                    </a:cubicBezTo>
                    <a:cubicBezTo>
                      <a:pt x="888" y="713"/>
                      <a:pt x="976" y="456"/>
                      <a:pt x="874" y="245"/>
                    </a:cubicBezTo>
                    <a:cubicBezTo>
                      <a:pt x="800" y="90"/>
                      <a:pt x="648" y="1"/>
                      <a:pt x="48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3"/>
              <p:cNvSpPr/>
              <p:nvPr/>
            </p:nvSpPr>
            <p:spPr>
              <a:xfrm flipH="1">
                <a:off x="4812446" y="4416612"/>
                <a:ext cx="16828" cy="147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59" extrusionOk="0">
                    <a:moveTo>
                      <a:pt x="148" y="1"/>
                    </a:moveTo>
                    <a:cubicBezTo>
                      <a:pt x="130" y="1"/>
                      <a:pt x="111" y="5"/>
                      <a:pt x="93" y="13"/>
                    </a:cubicBezTo>
                    <a:cubicBezTo>
                      <a:pt x="28" y="44"/>
                      <a:pt x="0" y="122"/>
                      <a:pt x="31" y="184"/>
                    </a:cubicBezTo>
                    <a:cubicBezTo>
                      <a:pt x="53" y="231"/>
                      <a:pt x="100" y="258"/>
                      <a:pt x="148" y="258"/>
                    </a:cubicBezTo>
                    <a:cubicBezTo>
                      <a:pt x="166" y="258"/>
                      <a:pt x="185" y="254"/>
                      <a:pt x="202" y="245"/>
                    </a:cubicBezTo>
                    <a:cubicBezTo>
                      <a:pt x="266" y="215"/>
                      <a:pt x="294" y="140"/>
                      <a:pt x="263" y="75"/>
                    </a:cubicBezTo>
                    <a:cubicBezTo>
                      <a:pt x="241" y="28"/>
                      <a:pt x="196" y="1"/>
                      <a:pt x="148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3"/>
              <p:cNvSpPr/>
              <p:nvPr/>
            </p:nvSpPr>
            <p:spPr>
              <a:xfrm flipH="1">
                <a:off x="4895391" y="4457399"/>
                <a:ext cx="11751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81" extrusionOk="0">
                    <a:moveTo>
                      <a:pt x="99" y="0"/>
                    </a:moveTo>
                    <a:cubicBezTo>
                      <a:pt x="87" y="0"/>
                      <a:pt x="74" y="3"/>
                      <a:pt x="62" y="8"/>
                    </a:cubicBezTo>
                    <a:cubicBezTo>
                      <a:pt x="17" y="33"/>
                      <a:pt x="0" y="83"/>
                      <a:pt x="21" y="131"/>
                    </a:cubicBezTo>
                    <a:cubicBezTo>
                      <a:pt x="35" y="163"/>
                      <a:pt x="67" y="181"/>
                      <a:pt x="100" y="181"/>
                    </a:cubicBezTo>
                    <a:cubicBezTo>
                      <a:pt x="113" y="181"/>
                      <a:pt x="127" y="178"/>
                      <a:pt x="139" y="172"/>
                    </a:cubicBezTo>
                    <a:cubicBezTo>
                      <a:pt x="185" y="151"/>
                      <a:pt x="205" y="97"/>
                      <a:pt x="185" y="53"/>
                    </a:cubicBezTo>
                    <a:cubicBezTo>
                      <a:pt x="166" y="20"/>
                      <a:pt x="134" y="0"/>
                      <a:pt x="9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3"/>
              <p:cNvSpPr/>
              <p:nvPr/>
            </p:nvSpPr>
            <p:spPr>
              <a:xfrm flipH="1">
                <a:off x="4924427" y="4390656"/>
                <a:ext cx="19395" cy="16999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98" extrusionOk="0">
                    <a:moveTo>
                      <a:pt x="168" y="0"/>
                    </a:moveTo>
                    <a:cubicBezTo>
                      <a:pt x="146" y="0"/>
                      <a:pt x="124" y="5"/>
                      <a:pt x="103" y="15"/>
                    </a:cubicBezTo>
                    <a:cubicBezTo>
                      <a:pt x="32" y="51"/>
                      <a:pt x="1" y="141"/>
                      <a:pt x="35" y="212"/>
                    </a:cubicBezTo>
                    <a:cubicBezTo>
                      <a:pt x="60" y="267"/>
                      <a:pt x="114" y="298"/>
                      <a:pt x="170" y="298"/>
                    </a:cubicBezTo>
                    <a:cubicBezTo>
                      <a:pt x="191" y="298"/>
                      <a:pt x="213" y="293"/>
                      <a:pt x="234" y="284"/>
                    </a:cubicBezTo>
                    <a:cubicBezTo>
                      <a:pt x="308" y="246"/>
                      <a:pt x="339" y="158"/>
                      <a:pt x="302" y="86"/>
                    </a:cubicBezTo>
                    <a:cubicBezTo>
                      <a:pt x="277" y="31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3"/>
              <p:cNvSpPr/>
              <p:nvPr/>
            </p:nvSpPr>
            <p:spPr>
              <a:xfrm flipH="1">
                <a:off x="4944108" y="4297842"/>
                <a:ext cx="22647" cy="19966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50" extrusionOk="0">
                    <a:moveTo>
                      <a:pt x="200" y="1"/>
                    </a:moveTo>
                    <a:cubicBezTo>
                      <a:pt x="174" y="1"/>
                      <a:pt x="148" y="7"/>
                      <a:pt x="124" y="19"/>
                    </a:cubicBezTo>
                    <a:cubicBezTo>
                      <a:pt x="34" y="60"/>
                      <a:pt x="1" y="163"/>
                      <a:pt x="42" y="252"/>
                    </a:cubicBezTo>
                    <a:cubicBezTo>
                      <a:pt x="71" y="313"/>
                      <a:pt x="131" y="349"/>
                      <a:pt x="196" y="349"/>
                    </a:cubicBezTo>
                    <a:cubicBezTo>
                      <a:pt x="221" y="349"/>
                      <a:pt x="248" y="343"/>
                      <a:pt x="273" y="331"/>
                    </a:cubicBezTo>
                    <a:cubicBezTo>
                      <a:pt x="359" y="290"/>
                      <a:pt x="396" y="187"/>
                      <a:pt x="355" y="98"/>
                    </a:cubicBezTo>
                    <a:cubicBezTo>
                      <a:pt x="326" y="37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3"/>
              <p:cNvSpPr/>
              <p:nvPr/>
            </p:nvSpPr>
            <p:spPr>
              <a:xfrm flipH="1">
                <a:off x="4884724" y="4212900"/>
                <a:ext cx="22076" cy="19281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38" extrusionOk="0">
                    <a:moveTo>
                      <a:pt x="196" y="0"/>
                    </a:moveTo>
                    <a:cubicBezTo>
                      <a:pt x="171" y="0"/>
                      <a:pt x="145" y="6"/>
                      <a:pt x="120" y="17"/>
                    </a:cubicBezTo>
                    <a:cubicBezTo>
                      <a:pt x="38" y="58"/>
                      <a:pt x="1" y="157"/>
                      <a:pt x="42" y="243"/>
                    </a:cubicBezTo>
                    <a:cubicBezTo>
                      <a:pt x="71" y="302"/>
                      <a:pt x="131" y="337"/>
                      <a:pt x="194" y="337"/>
                    </a:cubicBezTo>
                    <a:cubicBezTo>
                      <a:pt x="218" y="337"/>
                      <a:pt x="243" y="332"/>
                      <a:pt x="267" y="321"/>
                    </a:cubicBezTo>
                    <a:cubicBezTo>
                      <a:pt x="352" y="280"/>
                      <a:pt x="387" y="181"/>
                      <a:pt x="346" y="95"/>
                    </a:cubicBezTo>
                    <a:cubicBezTo>
                      <a:pt x="316" y="35"/>
                      <a:pt x="258" y="0"/>
                      <a:pt x="19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3"/>
              <p:cNvSpPr/>
              <p:nvPr/>
            </p:nvSpPr>
            <p:spPr>
              <a:xfrm flipH="1">
                <a:off x="4805087" y="4267094"/>
                <a:ext cx="16999" cy="1488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1" extrusionOk="0">
                    <a:moveTo>
                      <a:pt x="148" y="0"/>
                    </a:moveTo>
                    <a:cubicBezTo>
                      <a:pt x="130" y="0"/>
                      <a:pt x="111" y="4"/>
                      <a:pt x="93" y="13"/>
                    </a:cubicBezTo>
                    <a:cubicBezTo>
                      <a:pt x="28" y="43"/>
                      <a:pt x="0" y="122"/>
                      <a:pt x="31" y="187"/>
                    </a:cubicBezTo>
                    <a:cubicBezTo>
                      <a:pt x="53" y="233"/>
                      <a:pt x="100" y="261"/>
                      <a:pt x="149" y="261"/>
                    </a:cubicBezTo>
                    <a:cubicBezTo>
                      <a:pt x="168" y="261"/>
                      <a:pt x="187" y="257"/>
                      <a:pt x="205" y="248"/>
                    </a:cubicBezTo>
                    <a:cubicBezTo>
                      <a:pt x="271" y="218"/>
                      <a:pt x="298" y="139"/>
                      <a:pt x="267" y="74"/>
                    </a:cubicBezTo>
                    <a:cubicBezTo>
                      <a:pt x="242" y="28"/>
                      <a:pt x="196" y="0"/>
                      <a:pt x="14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3"/>
              <p:cNvSpPr/>
              <p:nvPr/>
            </p:nvSpPr>
            <p:spPr>
              <a:xfrm flipH="1">
                <a:off x="4807255" y="4344163"/>
                <a:ext cx="17570" cy="1563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74" extrusionOk="0">
                    <a:moveTo>
                      <a:pt x="153" y="1"/>
                    </a:moveTo>
                    <a:cubicBezTo>
                      <a:pt x="134" y="1"/>
                      <a:pt x="114" y="5"/>
                      <a:pt x="97" y="14"/>
                    </a:cubicBezTo>
                    <a:cubicBezTo>
                      <a:pt x="28" y="47"/>
                      <a:pt x="1" y="129"/>
                      <a:pt x="32" y="195"/>
                    </a:cubicBezTo>
                    <a:cubicBezTo>
                      <a:pt x="54" y="244"/>
                      <a:pt x="102" y="273"/>
                      <a:pt x="153" y="273"/>
                    </a:cubicBezTo>
                    <a:cubicBezTo>
                      <a:pt x="173" y="273"/>
                      <a:pt x="193" y="269"/>
                      <a:pt x="212" y="259"/>
                    </a:cubicBezTo>
                    <a:cubicBezTo>
                      <a:pt x="281" y="228"/>
                      <a:pt x="308" y="146"/>
                      <a:pt x="278" y="78"/>
                    </a:cubicBezTo>
                    <a:cubicBezTo>
                      <a:pt x="253" y="29"/>
                      <a:pt x="203" y="1"/>
                      <a:pt x="153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3"/>
              <p:cNvSpPr/>
              <p:nvPr/>
            </p:nvSpPr>
            <p:spPr>
              <a:xfrm flipH="1">
                <a:off x="4630987" y="4519580"/>
                <a:ext cx="240730" cy="158357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2776" extrusionOk="0">
                    <a:moveTo>
                      <a:pt x="2045" y="0"/>
                    </a:moveTo>
                    <a:cubicBezTo>
                      <a:pt x="226" y="0"/>
                      <a:pt x="0" y="1530"/>
                      <a:pt x="7" y="2318"/>
                    </a:cubicBezTo>
                    <a:cubicBezTo>
                      <a:pt x="7" y="2571"/>
                      <a:pt x="212" y="2776"/>
                      <a:pt x="468" y="2776"/>
                    </a:cubicBezTo>
                    <a:lnTo>
                      <a:pt x="1929" y="2776"/>
                    </a:lnTo>
                    <a:cubicBezTo>
                      <a:pt x="2215" y="2763"/>
                      <a:pt x="2572" y="2759"/>
                      <a:pt x="2918" y="2759"/>
                    </a:cubicBezTo>
                    <a:cubicBezTo>
                      <a:pt x="3218" y="2759"/>
                      <a:pt x="3509" y="2762"/>
                      <a:pt x="3738" y="2765"/>
                    </a:cubicBezTo>
                    <a:cubicBezTo>
                      <a:pt x="3742" y="2765"/>
                      <a:pt x="3746" y="2765"/>
                      <a:pt x="3751" y="2765"/>
                    </a:cubicBezTo>
                    <a:cubicBezTo>
                      <a:pt x="4011" y="2765"/>
                      <a:pt x="4219" y="2546"/>
                      <a:pt x="4205" y="2284"/>
                    </a:cubicBezTo>
                    <a:cubicBezTo>
                      <a:pt x="4161" y="1486"/>
                      <a:pt x="3834" y="0"/>
                      <a:pt x="2045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3"/>
              <p:cNvSpPr/>
              <p:nvPr/>
            </p:nvSpPr>
            <p:spPr>
              <a:xfrm flipH="1">
                <a:off x="4698584" y="4676912"/>
                <a:ext cx="102225" cy="79178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8" extrusionOk="0">
                    <a:moveTo>
                      <a:pt x="1546" y="1"/>
                    </a:moveTo>
                    <a:lnTo>
                      <a:pt x="259" y="18"/>
                    </a:lnTo>
                    <a:cubicBezTo>
                      <a:pt x="259" y="18"/>
                      <a:pt x="0" y="1387"/>
                      <a:pt x="871" y="1387"/>
                    </a:cubicBezTo>
                    <a:cubicBezTo>
                      <a:pt x="879" y="1387"/>
                      <a:pt x="886" y="1387"/>
                      <a:pt x="894" y="1387"/>
                    </a:cubicBezTo>
                    <a:cubicBezTo>
                      <a:pt x="1792" y="1366"/>
                      <a:pt x="1546" y="1"/>
                      <a:pt x="15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3"/>
              <p:cNvSpPr/>
              <p:nvPr/>
            </p:nvSpPr>
            <p:spPr>
              <a:xfrm flipH="1">
                <a:off x="4749354" y="4603894"/>
                <a:ext cx="36109" cy="3605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2" extrusionOk="0">
                    <a:moveTo>
                      <a:pt x="318" y="0"/>
                    </a:moveTo>
                    <a:cubicBezTo>
                      <a:pt x="144" y="0"/>
                      <a:pt x="1" y="144"/>
                      <a:pt x="1" y="318"/>
                    </a:cubicBezTo>
                    <a:cubicBezTo>
                      <a:pt x="1" y="488"/>
                      <a:pt x="144" y="632"/>
                      <a:pt x="318" y="632"/>
                    </a:cubicBezTo>
                    <a:cubicBezTo>
                      <a:pt x="489" y="632"/>
                      <a:pt x="632" y="488"/>
                      <a:pt x="632" y="318"/>
                    </a:cubicBezTo>
                    <a:cubicBezTo>
                      <a:pt x="632" y="144"/>
                      <a:pt x="489" y="0"/>
                      <a:pt x="31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3"/>
              <p:cNvSpPr/>
              <p:nvPr/>
            </p:nvSpPr>
            <p:spPr>
              <a:xfrm flipH="1">
                <a:off x="4820091" y="4582216"/>
                <a:ext cx="37992" cy="35311"/>
              </a:xfrm>
              <a:custGeom>
                <a:avLst/>
                <a:gdLst/>
                <a:ahLst/>
                <a:cxnLst/>
                <a:rect l="l" t="t" r="r" b="b"/>
                <a:pathLst>
                  <a:path w="666" h="619" extrusionOk="0">
                    <a:moveTo>
                      <a:pt x="353" y="1"/>
                    </a:moveTo>
                    <a:cubicBezTo>
                      <a:pt x="238" y="1"/>
                      <a:pt x="123" y="73"/>
                      <a:pt x="68" y="193"/>
                    </a:cubicBezTo>
                    <a:cubicBezTo>
                      <a:pt x="0" y="353"/>
                      <a:pt x="62" y="534"/>
                      <a:pt x="205" y="596"/>
                    </a:cubicBezTo>
                    <a:cubicBezTo>
                      <a:pt x="241" y="611"/>
                      <a:pt x="278" y="619"/>
                      <a:pt x="315" y="619"/>
                    </a:cubicBezTo>
                    <a:cubicBezTo>
                      <a:pt x="430" y="619"/>
                      <a:pt x="542" y="547"/>
                      <a:pt x="594" y="429"/>
                    </a:cubicBezTo>
                    <a:cubicBezTo>
                      <a:pt x="666" y="268"/>
                      <a:pt x="604" y="87"/>
                      <a:pt x="458" y="22"/>
                    </a:cubicBezTo>
                    <a:cubicBezTo>
                      <a:pt x="424" y="8"/>
                      <a:pt x="388" y="1"/>
                      <a:pt x="353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3"/>
              <p:cNvSpPr/>
              <p:nvPr/>
            </p:nvSpPr>
            <p:spPr>
              <a:xfrm flipH="1">
                <a:off x="4735606" y="4537891"/>
                <a:ext cx="36623" cy="2806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492" extrusionOk="0">
                    <a:moveTo>
                      <a:pt x="322" y="0"/>
                    </a:moveTo>
                    <a:cubicBezTo>
                      <a:pt x="144" y="0"/>
                      <a:pt x="0" y="109"/>
                      <a:pt x="0" y="246"/>
                    </a:cubicBezTo>
                    <a:cubicBezTo>
                      <a:pt x="0" y="383"/>
                      <a:pt x="144" y="492"/>
                      <a:pt x="322" y="492"/>
                    </a:cubicBezTo>
                    <a:cubicBezTo>
                      <a:pt x="499" y="492"/>
                      <a:pt x="642" y="383"/>
                      <a:pt x="642" y="246"/>
                    </a:cubicBezTo>
                    <a:cubicBezTo>
                      <a:pt x="642" y="109"/>
                      <a:pt x="499" y="0"/>
                      <a:pt x="322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3"/>
              <p:cNvSpPr/>
              <p:nvPr/>
            </p:nvSpPr>
            <p:spPr>
              <a:xfrm flipH="1">
                <a:off x="4663728" y="4577025"/>
                <a:ext cx="31603" cy="294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17" extrusionOk="0">
                    <a:moveTo>
                      <a:pt x="277" y="0"/>
                    </a:moveTo>
                    <a:cubicBezTo>
                      <a:pt x="124" y="0"/>
                      <a:pt x="1" y="116"/>
                      <a:pt x="1" y="257"/>
                    </a:cubicBezTo>
                    <a:cubicBezTo>
                      <a:pt x="1" y="400"/>
                      <a:pt x="124" y="516"/>
                      <a:pt x="277" y="516"/>
                    </a:cubicBezTo>
                    <a:cubicBezTo>
                      <a:pt x="431" y="516"/>
                      <a:pt x="554" y="400"/>
                      <a:pt x="554" y="257"/>
                    </a:cubicBezTo>
                    <a:cubicBezTo>
                      <a:pt x="554" y="116"/>
                      <a:pt x="431" y="0"/>
                      <a:pt x="277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3" name="Google Shape;295;p23"/>
          <p:cNvSpPr/>
          <p:nvPr/>
        </p:nvSpPr>
        <p:spPr>
          <a:xfrm rot="16406629">
            <a:off x="7996149" y="2847123"/>
            <a:ext cx="1455501" cy="990590"/>
          </a:xfrm>
          <a:custGeom>
            <a:avLst/>
            <a:gdLst/>
            <a:ahLst/>
            <a:cxnLst/>
            <a:rect l="l" t="t" r="r" b="b"/>
            <a:pathLst>
              <a:path w="46474" h="31555" extrusionOk="0">
                <a:moveTo>
                  <a:pt x="37567" y="1"/>
                </a:moveTo>
                <a:cubicBezTo>
                  <a:pt x="35652" y="1"/>
                  <a:pt x="24308" y="1663"/>
                  <a:pt x="23717" y="2161"/>
                </a:cubicBezTo>
                <a:cubicBezTo>
                  <a:pt x="23090" y="2686"/>
                  <a:pt x="26383" y="7735"/>
                  <a:pt x="19936" y="9429"/>
                </a:cubicBezTo>
                <a:cubicBezTo>
                  <a:pt x="19251" y="9609"/>
                  <a:pt x="18656" y="9689"/>
                  <a:pt x="18136" y="9689"/>
                </a:cubicBezTo>
                <a:cubicBezTo>
                  <a:pt x="13767" y="9689"/>
                  <a:pt x="14790" y="3995"/>
                  <a:pt x="13602" y="3716"/>
                </a:cubicBezTo>
                <a:cubicBezTo>
                  <a:pt x="13480" y="3687"/>
                  <a:pt x="13267" y="3674"/>
                  <a:pt x="12980" y="3674"/>
                </a:cubicBezTo>
                <a:cubicBezTo>
                  <a:pt x="10126" y="3674"/>
                  <a:pt x="0" y="5003"/>
                  <a:pt x="145" y="6095"/>
                </a:cubicBezTo>
                <a:cubicBezTo>
                  <a:pt x="1040" y="12927"/>
                  <a:pt x="3344" y="30634"/>
                  <a:pt x="4116" y="31442"/>
                </a:cubicBezTo>
                <a:cubicBezTo>
                  <a:pt x="4190" y="31520"/>
                  <a:pt x="4581" y="31555"/>
                  <a:pt x="5227" y="31555"/>
                </a:cubicBezTo>
                <a:cubicBezTo>
                  <a:pt x="11300" y="31555"/>
                  <a:pt x="39957" y="28456"/>
                  <a:pt x="41094" y="28140"/>
                </a:cubicBezTo>
                <a:cubicBezTo>
                  <a:pt x="42350" y="27791"/>
                  <a:pt x="40082" y="18822"/>
                  <a:pt x="40082" y="18822"/>
                </a:cubicBezTo>
                <a:lnTo>
                  <a:pt x="40082" y="18822"/>
                </a:lnTo>
                <a:cubicBezTo>
                  <a:pt x="40082" y="18822"/>
                  <a:pt x="40225" y="18833"/>
                  <a:pt x="40465" y="18833"/>
                </a:cubicBezTo>
                <a:cubicBezTo>
                  <a:pt x="41855" y="18833"/>
                  <a:pt x="46473" y="18469"/>
                  <a:pt x="45221" y="13539"/>
                </a:cubicBezTo>
                <a:cubicBezTo>
                  <a:pt x="44455" y="10512"/>
                  <a:pt x="42769" y="9791"/>
                  <a:pt x="41337" y="9791"/>
                </a:cubicBezTo>
                <a:cubicBezTo>
                  <a:pt x="40033" y="9791"/>
                  <a:pt x="38938" y="10389"/>
                  <a:pt x="38938" y="10389"/>
                </a:cubicBezTo>
                <a:cubicBezTo>
                  <a:pt x="38938" y="10389"/>
                  <a:pt x="38519" y="246"/>
                  <a:pt x="37810" y="20"/>
                </a:cubicBezTo>
                <a:cubicBezTo>
                  <a:pt x="37768" y="7"/>
                  <a:pt x="37686" y="1"/>
                  <a:pt x="37567" y="1"/>
                </a:cubicBezTo>
                <a:close/>
              </a:path>
            </a:pathLst>
          </a:custGeom>
          <a:solidFill>
            <a:srgbClr val="2AB0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Заголовок 1"/>
          <p:cNvSpPr txBox="1">
            <a:spLocks/>
          </p:cNvSpPr>
          <p:nvPr/>
        </p:nvSpPr>
        <p:spPr>
          <a:xfrm>
            <a:off x="1714744" y="312170"/>
            <a:ext cx="5314584" cy="118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Font typeface="Denk One"/>
              <a:buNone/>
              <a:defRPr sz="55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 i="0" u="none" strike="noStrike" cap="none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 i="0" u="none" strike="noStrike" cap="none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 i="0" u="none" strike="noStrike" cap="none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 i="0" u="none" strike="noStrike" cap="none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 i="0" u="none" strike="noStrike" cap="none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 i="0" u="none" strike="noStrike" cap="none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 i="0" u="none" strike="noStrike" cap="none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 i="0" u="none" strike="noStrike" cap="none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algn="ctr"/>
            <a:r>
              <a:rPr lang="ru-RU" sz="4000" b="0" dirty="0">
                <a:solidFill>
                  <a:schemeClr val="tx1"/>
                </a:solidFill>
              </a:rPr>
              <a:t>УМК "Перспектива"</a:t>
            </a:r>
            <a:br>
              <a:rPr lang="ru-RU" sz="4000" b="0" dirty="0">
                <a:solidFill>
                  <a:schemeClr val="tx1"/>
                </a:solidFill>
              </a:rPr>
            </a:br>
            <a:r>
              <a:rPr lang="ru-RU" sz="4000" b="0" dirty="0">
                <a:solidFill>
                  <a:schemeClr val="tx1"/>
                </a:solidFill>
              </a:rPr>
              <a:t>3 класс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 flipH="1">
            <a:off x="2084708" y="2285550"/>
            <a:ext cx="5491800" cy="572400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Почему он назвал металлического сына Гвоздиком?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019" t="1204" r="13493" b="-341"/>
          <a:stretch/>
        </p:blipFill>
        <p:spPr>
          <a:xfrm rot="5400000">
            <a:off x="2796134" y="-676592"/>
            <a:ext cx="3833259" cy="660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3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740152" y="340129"/>
            <a:ext cx="1663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sz="3600" b="1" kern="1200" dirty="0" smtClean="0">
                <a:solidFill>
                  <a:schemeClr val="tx1"/>
                </a:solidFill>
                <a:latin typeface="Georgia"/>
                <a:ea typeface="+mn-ea"/>
                <a:cs typeface="+mn-cs"/>
              </a:rPr>
              <a:t>План.</a:t>
            </a:r>
            <a:endParaRPr lang="ru-RU" sz="3600" b="1" kern="1200" dirty="0">
              <a:solidFill>
                <a:schemeClr val="tx1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52" y="1510319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ru-RU" sz="3600" b="1" kern="1200" dirty="0">
                <a:solidFill>
                  <a:schemeClr val="tx1"/>
                </a:solidFill>
                <a:latin typeface="Georgia"/>
                <a:ea typeface="+mn-ea"/>
                <a:cs typeface="+mn-cs"/>
              </a:rPr>
              <a:t>1.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4945" y="2551337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 typeface="Arial"/>
              <a:buNone/>
            </a:pPr>
            <a:r>
              <a:rPr lang="ru-RU" sz="3600" b="1" kern="1200" dirty="0">
                <a:solidFill>
                  <a:schemeClr val="tx1"/>
                </a:solidFill>
                <a:latin typeface="Georgia"/>
                <a:ea typeface="+mn-ea"/>
                <a:cs typeface="+mn-cs"/>
              </a:rPr>
              <a:t>2.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52" y="3592356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ru-RU" sz="3600" b="1" kern="1200" dirty="0">
                <a:solidFill>
                  <a:schemeClr val="tx1"/>
                </a:solidFill>
                <a:latin typeface="Georgia"/>
                <a:ea typeface="+mn-ea"/>
                <a:cs typeface="+mn-cs"/>
              </a:rPr>
              <a:t>3.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799965" y="1521311"/>
            <a:ext cx="6242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ru-RU" sz="3200" b="1" kern="1200" dirty="0">
                <a:solidFill>
                  <a:schemeClr val="tx1"/>
                </a:solidFill>
                <a:latin typeface="Georgia"/>
                <a:ea typeface="+mn-ea"/>
                <a:cs typeface="+mn-cs"/>
              </a:rPr>
              <a:t>Желание старого учёного.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770164" y="2520468"/>
            <a:ext cx="5927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ru-RU" sz="3200" b="1" kern="1200" dirty="0">
                <a:solidFill>
                  <a:schemeClr val="tx1"/>
                </a:solidFill>
                <a:latin typeface="Georgia"/>
                <a:ea typeface="+mn-ea"/>
                <a:cs typeface="+mn-cs"/>
              </a:rPr>
              <a:t>Творение старика.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799965" y="3670104"/>
            <a:ext cx="60982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ru-RU" sz="3200" b="1" kern="1200" dirty="0">
                <a:solidFill>
                  <a:schemeClr val="tx1"/>
                </a:solidFill>
                <a:latin typeface="Georgia"/>
                <a:ea typeface="+mn-ea"/>
                <a:cs typeface="+mn-cs"/>
              </a:rPr>
              <a:t>Не хватило гвоздика.</a:t>
            </a:r>
          </a:p>
        </p:txBody>
      </p:sp>
    </p:spTree>
    <p:extLst>
      <p:ext uri="{BB962C8B-B14F-4D97-AF65-F5344CB8AC3E}">
        <p14:creationId xmlns:p14="http://schemas.microsoft.com/office/powerpoint/2010/main" val="46538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3731" y="397650"/>
            <a:ext cx="6256539" cy="591000"/>
          </a:xfrm>
        </p:spPr>
        <p:txBody>
          <a:bodyPr/>
          <a:lstStyle/>
          <a:p>
            <a:r>
              <a:rPr lang="ru-RU" sz="3200" dirty="0" smtClean="0">
                <a:solidFill>
                  <a:schemeClr val="tx1"/>
                </a:solidFill>
              </a:rPr>
              <a:t>Орфографическая </a:t>
            </a:r>
            <a:r>
              <a:rPr lang="ru-RU" sz="3200" dirty="0" smtClean="0">
                <a:solidFill>
                  <a:schemeClr val="tx1"/>
                </a:solidFill>
              </a:rPr>
              <a:t>подготовка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0019" y="1628277"/>
            <a:ext cx="821756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tx1"/>
                </a:solidFill>
              </a:rPr>
              <a:t>Город ( какой?) </a:t>
            </a:r>
            <a:endParaRPr lang="ru-RU" sz="2200" dirty="0" smtClean="0">
              <a:solidFill>
                <a:schemeClr val="tx1"/>
              </a:solidFill>
            </a:endParaRPr>
          </a:p>
          <a:p>
            <a:r>
              <a:rPr lang="ru-RU" sz="2200" dirty="0" smtClean="0">
                <a:solidFill>
                  <a:schemeClr val="tx1"/>
                </a:solidFill>
              </a:rPr>
              <a:t>Учёный (какой?) </a:t>
            </a:r>
          </a:p>
          <a:p>
            <a:r>
              <a:rPr lang="ru-RU" sz="2200" dirty="0" smtClean="0">
                <a:solidFill>
                  <a:schemeClr val="tx1"/>
                </a:solidFill>
              </a:rPr>
              <a:t>Мальчик (</a:t>
            </a:r>
            <a:r>
              <a:rPr lang="ru-RU" sz="2200" dirty="0">
                <a:solidFill>
                  <a:schemeClr val="tx1"/>
                </a:solidFill>
              </a:rPr>
              <a:t>какой?) </a:t>
            </a:r>
            <a:endParaRPr lang="ru-RU" sz="2200" dirty="0" smtClean="0">
              <a:solidFill>
                <a:schemeClr val="tx1"/>
              </a:solidFill>
            </a:endParaRPr>
          </a:p>
          <a:p>
            <a:r>
              <a:rPr lang="ru-RU" sz="2200" dirty="0" smtClean="0">
                <a:solidFill>
                  <a:schemeClr val="tx1"/>
                </a:solidFill>
              </a:rPr>
              <a:t>Сарай </a:t>
            </a:r>
            <a:r>
              <a:rPr lang="ru-RU" sz="2200" dirty="0">
                <a:solidFill>
                  <a:schemeClr val="tx1"/>
                </a:solidFill>
              </a:rPr>
              <a:t>( какой?) </a:t>
            </a:r>
            <a:endParaRPr lang="ru-RU" sz="2200" dirty="0" smtClean="0">
              <a:solidFill>
                <a:schemeClr val="tx1"/>
              </a:solidFill>
            </a:endParaRPr>
          </a:p>
          <a:p>
            <a:r>
              <a:rPr lang="ru-RU" sz="2200" dirty="0" smtClean="0">
                <a:solidFill>
                  <a:schemeClr val="tx1"/>
                </a:solidFill>
              </a:rPr>
              <a:t>Хитрости ( </a:t>
            </a:r>
            <a:r>
              <a:rPr lang="ru-RU" sz="2200" dirty="0">
                <a:solidFill>
                  <a:schemeClr val="tx1"/>
                </a:solidFill>
              </a:rPr>
              <a:t>какие?) </a:t>
            </a:r>
            <a:endParaRPr lang="ru-RU" sz="2200" dirty="0" smtClean="0">
              <a:solidFill>
                <a:schemeClr val="tx1"/>
              </a:solidFill>
            </a:endParaRPr>
          </a:p>
          <a:p>
            <a:r>
              <a:rPr lang="ru-RU" sz="2200" dirty="0" smtClean="0">
                <a:solidFill>
                  <a:schemeClr val="tx1"/>
                </a:solidFill>
              </a:rPr>
              <a:t>Труба </a:t>
            </a:r>
            <a:r>
              <a:rPr lang="ru-RU" sz="2200" dirty="0">
                <a:solidFill>
                  <a:schemeClr val="tx1"/>
                </a:solidFill>
              </a:rPr>
              <a:t>( какая?) </a:t>
            </a:r>
            <a:endParaRPr lang="ru-RU" sz="2200" dirty="0" smtClean="0">
              <a:solidFill>
                <a:schemeClr val="tx1"/>
              </a:solidFill>
            </a:endParaRPr>
          </a:p>
          <a:p>
            <a:r>
              <a:rPr lang="ru-RU" sz="2200" dirty="0" smtClean="0">
                <a:solidFill>
                  <a:schemeClr val="tx1"/>
                </a:solidFill>
              </a:rPr>
              <a:t>Утюги </a:t>
            </a:r>
            <a:r>
              <a:rPr lang="ru-RU" sz="2200" dirty="0">
                <a:solidFill>
                  <a:schemeClr val="tx1"/>
                </a:solidFill>
              </a:rPr>
              <a:t>( какие?) </a:t>
            </a:r>
            <a:endParaRPr lang="ru-RU" sz="2200" dirty="0" smtClean="0">
              <a:solidFill>
                <a:schemeClr val="tx1"/>
              </a:solidFill>
            </a:endParaRPr>
          </a:p>
          <a:p>
            <a:r>
              <a:rPr lang="ru-RU" sz="2200" dirty="0" smtClean="0">
                <a:solidFill>
                  <a:schemeClr val="tx1"/>
                </a:solidFill>
              </a:rPr>
              <a:t>Сын </a:t>
            </a:r>
            <a:r>
              <a:rPr lang="ru-RU" sz="2200" dirty="0">
                <a:solidFill>
                  <a:schemeClr val="tx1"/>
                </a:solidFill>
              </a:rPr>
              <a:t>(какой</a:t>
            </a:r>
            <a:r>
              <a:rPr lang="ru-RU" sz="2200" dirty="0" smtClean="0">
                <a:solidFill>
                  <a:schemeClr val="tx1"/>
                </a:solidFill>
              </a:rPr>
              <a:t>?)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26352" y="1628277"/>
            <a:ext cx="18277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chemeClr val="tx1"/>
                </a:solidFill>
              </a:rPr>
              <a:t>итальянский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10573" y="1958146"/>
            <a:ext cx="25170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chemeClr val="tx1"/>
                </a:solidFill>
              </a:rPr>
              <a:t>старый, одинокий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19619" y="2288015"/>
            <a:ext cx="52517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chemeClr val="tx1"/>
                </a:solidFill>
              </a:rPr>
              <a:t>механический, вежливый , послушный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32365" y="2597773"/>
            <a:ext cx="11304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chemeClr val="tx1"/>
                </a:solidFill>
              </a:rPr>
              <a:t>старый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67791" y="2947753"/>
            <a:ext cx="11448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chemeClr val="tx1"/>
                </a:solidFill>
              </a:rPr>
              <a:t>разные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36113" y="3297964"/>
            <a:ext cx="11063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chemeClr val="tx1"/>
                </a:solidFill>
              </a:rPr>
              <a:t>печная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36113" y="3631038"/>
            <a:ext cx="11993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chemeClr val="tx1"/>
                </a:solidFill>
              </a:rPr>
              <a:t>ржавые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60867" y="3998157"/>
            <a:ext cx="21932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chemeClr val="tx1"/>
                </a:solidFill>
              </a:rPr>
              <a:t>металлический</a:t>
            </a:r>
          </a:p>
        </p:txBody>
      </p:sp>
    </p:spTree>
    <p:extLst>
      <p:ext uri="{BB962C8B-B14F-4D97-AF65-F5344CB8AC3E}">
        <p14:creationId xmlns:p14="http://schemas.microsoft.com/office/powerpoint/2010/main" val="285229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20516" y="1447804"/>
            <a:ext cx="57631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tx1"/>
                </a:solidFill>
              </a:rPr>
              <a:t>г</a:t>
            </a:r>
            <a:r>
              <a:rPr lang="ru-RU" sz="2200" dirty="0" smtClean="0">
                <a:solidFill>
                  <a:schemeClr val="tx1"/>
                </a:solidFill>
              </a:rPr>
              <a:t>ор…</a:t>
            </a:r>
            <a:r>
              <a:rPr lang="ru-RU" sz="2200" dirty="0" smtClean="0">
                <a:solidFill>
                  <a:schemeClr val="tx1"/>
                </a:solidFill>
              </a:rPr>
              <a:t>д                          </a:t>
            </a:r>
            <a:r>
              <a:rPr lang="ru-RU" sz="2200" dirty="0" err="1" smtClean="0">
                <a:solidFill>
                  <a:schemeClr val="tx1"/>
                </a:solidFill>
              </a:rPr>
              <a:t>стр</a:t>
            </a:r>
            <a:r>
              <a:rPr lang="ru-RU" sz="2200" dirty="0" err="1">
                <a:solidFill>
                  <a:schemeClr val="tx1"/>
                </a:solidFill>
              </a:rPr>
              <a:t>..дал</a:t>
            </a:r>
            <a:endParaRPr lang="ru-RU" sz="2200" dirty="0">
              <a:solidFill>
                <a:schemeClr val="tx1"/>
              </a:solidFill>
            </a:endParaRPr>
          </a:p>
          <a:p>
            <a:r>
              <a:rPr lang="ru-RU" sz="2200" dirty="0">
                <a:solidFill>
                  <a:schemeClr val="tx1"/>
                </a:solidFill>
              </a:rPr>
              <a:t>р…</a:t>
            </a:r>
            <a:r>
              <a:rPr lang="ru-RU" sz="2200" dirty="0" err="1">
                <a:solidFill>
                  <a:schemeClr val="tx1"/>
                </a:solidFill>
              </a:rPr>
              <a:t>бятишки</a:t>
            </a:r>
            <a:r>
              <a:rPr lang="ru-RU" sz="2200" dirty="0">
                <a:solidFill>
                  <a:schemeClr val="tx1"/>
                </a:solidFill>
              </a:rPr>
              <a:t>                 </a:t>
            </a:r>
            <a:r>
              <a:rPr lang="ru-RU" sz="2200" dirty="0" err="1">
                <a:solidFill>
                  <a:schemeClr val="tx1"/>
                </a:solidFill>
              </a:rPr>
              <a:t>г..л</a:t>
            </a:r>
            <a:r>
              <a:rPr lang="ru-RU" sz="2200" dirty="0">
                <a:solidFill>
                  <a:schemeClr val="tx1"/>
                </a:solidFill>
              </a:rPr>
              <a:t>…</a:t>
            </a:r>
            <a:r>
              <a:rPr lang="ru-RU" sz="2200" dirty="0" err="1">
                <a:solidFill>
                  <a:schemeClr val="tx1"/>
                </a:solidFill>
              </a:rPr>
              <a:t>са</a:t>
            </a:r>
            <a:endParaRPr lang="ru-RU" sz="2200" dirty="0">
              <a:solidFill>
                <a:schemeClr val="tx1"/>
              </a:solidFill>
            </a:endParaRPr>
          </a:p>
          <a:p>
            <a:r>
              <a:rPr lang="ru-RU" sz="2200" dirty="0" err="1">
                <a:solidFill>
                  <a:schemeClr val="tx1"/>
                </a:solidFill>
              </a:rPr>
              <a:t>ул</a:t>
            </a:r>
            <a:r>
              <a:rPr lang="ru-RU" sz="2200" dirty="0">
                <a:solidFill>
                  <a:schemeClr val="tx1"/>
                </a:solidFill>
              </a:rPr>
              <a:t>..</a:t>
            </a:r>
            <a:r>
              <a:rPr lang="ru-RU" sz="2200" dirty="0" err="1">
                <a:solidFill>
                  <a:schemeClr val="tx1"/>
                </a:solidFill>
              </a:rPr>
              <a:t>ца</a:t>
            </a:r>
            <a:r>
              <a:rPr lang="ru-RU" sz="2200" dirty="0">
                <a:solidFill>
                  <a:schemeClr val="tx1"/>
                </a:solidFill>
              </a:rPr>
              <a:t>                           </a:t>
            </a:r>
            <a:r>
              <a:rPr lang="ru-RU" sz="2200" dirty="0" smtClean="0">
                <a:solidFill>
                  <a:schemeClr val="tx1"/>
                </a:solidFill>
              </a:rPr>
              <a:t>см…</a:t>
            </a:r>
            <a:r>
              <a:rPr lang="ru-RU" sz="2200" dirty="0" err="1" smtClean="0">
                <a:solidFill>
                  <a:schemeClr val="tx1"/>
                </a:solidFill>
              </a:rPr>
              <a:t>стерить</a:t>
            </a:r>
            <a:endParaRPr lang="ru-RU" sz="2200" dirty="0">
              <a:solidFill>
                <a:schemeClr val="tx1"/>
              </a:solidFill>
            </a:endParaRPr>
          </a:p>
          <a:p>
            <a:r>
              <a:rPr lang="ru-RU" sz="2200" dirty="0" err="1">
                <a:solidFill>
                  <a:schemeClr val="tx1"/>
                </a:solidFill>
              </a:rPr>
              <a:t>р..шил</a:t>
            </a:r>
            <a:r>
              <a:rPr lang="ru-RU" sz="2200" dirty="0">
                <a:solidFill>
                  <a:schemeClr val="tx1"/>
                </a:solidFill>
              </a:rPr>
              <a:t>                          </a:t>
            </a:r>
            <a:r>
              <a:rPr lang="ru-RU" sz="2200" dirty="0" smtClean="0">
                <a:solidFill>
                  <a:schemeClr val="tx1"/>
                </a:solidFill>
              </a:rPr>
              <a:t>л…</a:t>
            </a:r>
            <a:r>
              <a:rPr lang="ru-RU" sz="2200" dirty="0" err="1" smtClean="0">
                <a:solidFill>
                  <a:schemeClr val="tx1"/>
                </a:solidFill>
              </a:rPr>
              <a:t>сты</a:t>
            </a:r>
            <a:endParaRPr lang="ru-RU" sz="2200" dirty="0">
              <a:solidFill>
                <a:schemeClr val="tx1"/>
              </a:solidFill>
            </a:endParaRPr>
          </a:p>
          <a:p>
            <a:r>
              <a:rPr lang="ru-RU" sz="2200" dirty="0">
                <a:solidFill>
                  <a:schemeClr val="tx1"/>
                </a:solidFill>
              </a:rPr>
              <a:t>ж…</a:t>
            </a:r>
            <a:r>
              <a:rPr lang="ru-RU" sz="2200" dirty="0" err="1">
                <a:solidFill>
                  <a:schemeClr val="tx1"/>
                </a:solidFill>
              </a:rPr>
              <a:t>лезо</a:t>
            </a:r>
            <a:r>
              <a:rPr lang="ru-RU" sz="2200" dirty="0">
                <a:solidFill>
                  <a:schemeClr val="tx1"/>
                </a:solidFill>
              </a:rPr>
              <a:t>                       </a:t>
            </a:r>
            <a:r>
              <a:rPr lang="ru-RU" sz="2200" dirty="0" err="1" smtClean="0">
                <a:solidFill>
                  <a:schemeClr val="tx1"/>
                </a:solidFill>
              </a:rPr>
              <a:t>пос</a:t>
            </a:r>
            <a:r>
              <a:rPr lang="ru-RU" sz="2200" dirty="0" smtClean="0">
                <a:solidFill>
                  <a:schemeClr val="tx1"/>
                </a:solidFill>
              </a:rPr>
              <a:t>…лился</a:t>
            </a:r>
            <a:endParaRPr lang="ru-RU" sz="2200" dirty="0">
              <a:solidFill>
                <a:schemeClr val="tx1"/>
              </a:solidFill>
            </a:endParaRPr>
          </a:p>
          <a:p>
            <a:r>
              <a:rPr lang="ru-RU" sz="2200" dirty="0">
                <a:solidFill>
                  <a:schemeClr val="tx1"/>
                </a:solidFill>
              </a:rPr>
              <a:t>р…бота                        </a:t>
            </a:r>
            <a:r>
              <a:rPr lang="ru-RU" sz="2200" dirty="0" smtClean="0">
                <a:solidFill>
                  <a:schemeClr val="tx1"/>
                </a:solidFill>
              </a:rPr>
              <a:t>к…</a:t>
            </a:r>
            <a:r>
              <a:rPr lang="ru-RU" sz="2200" dirty="0" err="1" smtClean="0">
                <a:solidFill>
                  <a:schemeClr val="tx1"/>
                </a:solidFill>
              </a:rPr>
              <a:t>фейник</a:t>
            </a:r>
            <a:endParaRPr lang="ru-RU" sz="2200" dirty="0">
              <a:solidFill>
                <a:schemeClr val="tx1"/>
              </a:solidFill>
            </a:endParaRPr>
          </a:p>
          <a:p>
            <a:r>
              <a:rPr lang="ru-RU" sz="2200" dirty="0" err="1">
                <a:solidFill>
                  <a:schemeClr val="tx1"/>
                </a:solidFill>
              </a:rPr>
              <a:t>м..та</a:t>
            </a:r>
            <a:r>
              <a:rPr lang="ru-RU" sz="2200" dirty="0">
                <a:solidFill>
                  <a:schemeClr val="tx1"/>
                </a:solidFill>
              </a:rPr>
              <a:t>…..</a:t>
            </a:r>
            <a:r>
              <a:rPr lang="ru-RU" sz="2200" dirty="0" err="1">
                <a:solidFill>
                  <a:schemeClr val="tx1"/>
                </a:solidFill>
              </a:rPr>
              <a:t>ический</a:t>
            </a:r>
            <a:r>
              <a:rPr lang="ru-RU" sz="2200" dirty="0">
                <a:solidFill>
                  <a:schemeClr val="tx1"/>
                </a:solidFill>
              </a:rPr>
              <a:t>          </a:t>
            </a:r>
            <a:r>
              <a:rPr lang="ru-RU" sz="2200" dirty="0" smtClean="0">
                <a:solidFill>
                  <a:schemeClr val="tx1"/>
                </a:solidFill>
              </a:rPr>
              <a:t>п</a:t>
            </a:r>
            <a:r>
              <a:rPr lang="ru-RU" sz="2200" dirty="0">
                <a:solidFill>
                  <a:schemeClr val="tx1"/>
                </a:solidFill>
              </a:rPr>
              <a:t>..</a:t>
            </a:r>
            <a:r>
              <a:rPr lang="ru-RU" sz="2200" dirty="0" err="1" smtClean="0">
                <a:solidFill>
                  <a:schemeClr val="tx1"/>
                </a:solidFill>
              </a:rPr>
              <a:t>чная</a:t>
            </a:r>
            <a:endParaRPr lang="ru-RU" sz="2200" dirty="0" smtClean="0">
              <a:solidFill>
                <a:schemeClr val="tx1"/>
              </a:solidFill>
            </a:endParaRPr>
          </a:p>
          <a:p>
            <a:r>
              <a:rPr lang="ru-RU" sz="2200" dirty="0" smtClean="0">
                <a:solidFill>
                  <a:schemeClr val="tx1"/>
                </a:solidFill>
              </a:rPr>
              <a:t>…</a:t>
            </a:r>
            <a:r>
              <a:rPr lang="ru-RU" sz="2200" dirty="0" err="1" smtClean="0">
                <a:solidFill>
                  <a:schemeClr val="tx1"/>
                </a:solidFill>
              </a:rPr>
              <a:t>диночество</a:t>
            </a:r>
            <a:r>
              <a:rPr lang="ru-RU" sz="2200" dirty="0" smtClean="0">
                <a:solidFill>
                  <a:schemeClr val="tx1"/>
                </a:solidFill>
              </a:rPr>
              <a:t>              </a:t>
            </a:r>
            <a:r>
              <a:rPr lang="ru-RU" sz="2200" dirty="0" err="1" smtClean="0">
                <a:solidFill>
                  <a:schemeClr val="tx1"/>
                </a:solidFill>
              </a:rPr>
              <a:t>ож</a:t>
            </a:r>
            <a:r>
              <a:rPr lang="ru-RU" sz="2200" dirty="0" smtClean="0">
                <a:solidFill>
                  <a:schemeClr val="tx1"/>
                </a:solidFill>
              </a:rPr>
              <a:t>..</a:t>
            </a:r>
            <a:r>
              <a:rPr lang="ru-RU" sz="2200" dirty="0" err="1" smtClean="0">
                <a:solidFill>
                  <a:schemeClr val="tx1"/>
                </a:solidFill>
              </a:rPr>
              <a:t>влять</a:t>
            </a:r>
            <a:endParaRPr lang="ru-RU" sz="2200" dirty="0" smtClean="0">
              <a:solidFill>
                <a:schemeClr val="tx1"/>
              </a:solidFill>
            </a:endParaRPr>
          </a:p>
          <a:p>
            <a:r>
              <a:rPr lang="ru-RU" sz="2200" dirty="0" smtClean="0">
                <a:solidFill>
                  <a:schemeClr val="tx1"/>
                </a:solidFill>
              </a:rPr>
              <a:t>                                     не  </a:t>
            </a:r>
            <a:r>
              <a:rPr lang="ru-RU" sz="2200" dirty="0" err="1" smtClean="0">
                <a:solidFill>
                  <a:schemeClr val="tx1"/>
                </a:solidFill>
              </a:rPr>
              <a:t>хв</a:t>
            </a:r>
            <a:r>
              <a:rPr lang="ru-RU" sz="2200" dirty="0" smtClean="0">
                <a:solidFill>
                  <a:schemeClr val="tx1"/>
                </a:solidFill>
              </a:rPr>
              <a:t>…</a:t>
            </a:r>
            <a:r>
              <a:rPr lang="ru-RU" sz="2200" dirty="0" err="1" smtClean="0">
                <a:solidFill>
                  <a:schemeClr val="tx1"/>
                </a:solidFill>
              </a:rPr>
              <a:t>тило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443731" y="397650"/>
            <a:ext cx="6256539" cy="591000"/>
          </a:xfrm>
        </p:spPr>
        <p:txBody>
          <a:bodyPr/>
          <a:lstStyle/>
          <a:p>
            <a:r>
              <a:rPr lang="ru-RU" sz="3200" dirty="0" smtClean="0">
                <a:solidFill>
                  <a:schemeClr val="tx1"/>
                </a:solidFill>
              </a:rPr>
              <a:t>Орфографическая </a:t>
            </a:r>
            <a:r>
              <a:rPr lang="ru-RU" sz="3200" dirty="0" smtClean="0">
                <a:solidFill>
                  <a:schemeClr val="tx1"/>
                </a:solidFill>
              </a:rPr>
              <a:t>подготовка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64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/>
          </p:nvPr>
        </p:nvSpPr>
        <p:spPr>
          <a:xfrm>
            <a:off x="1443731" y="397650"/>
            <a:ext cx="6256539" cy="591000"/>
          </a:xfrm>
        </p:spPr>
        <p:txBody>
          <a:bodyPr/>
          <a:lstStyle/>
          <a:p>
            <a:r>
              <a:rPr lang="ru-RU" sz="3200" dirty="0" smtClean="0">
                <a:solidFill>
                  <a:schemeClr val="tx1"/>
                </a:solidFill>
              </a:rPr>
              <a:t>Орфографическая </a:t>
            </a:r>
            <a:r>
              <a:rPr lang="ru-RU" sz="3200" dirty="0" smtClean="0">
                <a:solidFill>
                  <a:schemeClr val="tx1"/>
                </a:solidFill>
              </a:rPr>
              <a:t>подготовка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20516" y="1447804"/>
            <a:ext cx="57631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tx1"/>
                </a:solidFill>
              </a:rPr>
              <a:t>гор</a:t>
            </a:r>
            <a:r>
              <a:rPr lang="ru-RU" sz="2200" dirty="0">
                <a:solidFill>
                  <a:srgbClr val="008000"/>
                </a:solidFill>
              </a:rPr>
              <a:t>о</a:t>
            </a:r>
            <a:r>
              <a:rPr lang="ru-RU" sz="2200" dirty="0">
                <a:solidFill>
                  <a:schemeClr val="tx1"/>
                </a:solidFill>
              </a:rPr>
              <a:t>д</a:t>
            </a:r>
            <a:r>
              <a:rPr lang="ru-RU" sz="2200" dirty="0" smtClean="0">
                <a:solidFill>
                  <a:schemeClr val="tx1"/>
                </a:solidFill>
              </a:rPr>
              <a:t>                          стр</a:t>
            </a:r>
            <a:r>
              <a:rPr lang="ru-RU" sz="2200" dirty="0" smtClean="0">
                <a:solidFill>
                  <a:srgbClr val="008000"/>
                </a:solidFill>
              </a:rPr>
              <a:t>а</a:t>
            </a:r>
            <a:r>
              <a:rPr lang="ru-RU" sz="2200" dirty="0" smtClean="0">
                <a:solidFill>
                  <a:schemeClr val="tx1"/>
                </a:solidFill>
              </a:rPr>
              <a:t>дал</a:t>
            </a:r>
            <a:endParaRPr lang="ru-RU" sz="2200" dirty="0">
              <a:solidFill>
                <a:schemeClr val="tx1"/>
              </a:solidFill>
            </a:endParaRPr>
          </a:p>
          <a:p>
            <a:r>
              <a:rPr lang="ru-RU" sz="2200" dirty="0" smtClean="0">
                <a:solidFill>
                  <a:schemeClr val="tx1"/>
                </a:solidFill>
              </a:rPr>
              <a:t>р</a:t>
            </a:r>
            <a:r>
              <a:rPr lang="ru-RU" sz="2200" dirty="0">
                <a:solidFill>
                  <a:srgbClr val="008000"/>
                </a:solidFill>
              </a:rPr>
              <a:t>е</a:t>
            </a:r>
            <a:r>
              <a:rPr lang="ru-RU" sz="2200" dirty="0" smtClean="0">
                <a:solidFill>
                  <a:schemeClr val="tx1"/>
                </a:solidFill>
              </a:rPr>
              <a:t>бятишки                 г</a:t>
            </a:r>
            <a:r>
              <a:rPr lang="ru-RU" sz="2200" dirty="0">
                <a:solidFill>
                  <a:srgbClr val="008000"/>
                </a:solidFill>
              </a:rPr>
              <a:t>о</a:t>
            </a:r>
            <a:r>
              <a:rPr lang="ru-RU" sz="2200" dirty="0" smtClean="0">
                <a:solidFill>
                  <a:schemeClr val="tx1"/>
                </a:solidFill>
              </a:rPr>
              <a:t>л</a:t>
            </a:r>
            <a:r>
              <a:rPr lang="ru-RU" sz="2200" dirty="0">
                <a:solidFill>
                  <a:srgbClr val="008000"/>
                </a:solidFill>
              </a:rPr>
              <a:t>о</a:t>
            </a:r>
            <a:r>
              <a:rPr lang="ru-RU" sz="2200" dirty="0" smtClean="0">
                <a:solidFill>
                  <a:schemeClr val="tx1"/>
                </a:solidFill>
              </a:rPr>
              <a:t>са</a:t>
            </a:r>
            <a:endParaRPr lang="ru-RU" sz="2200" dirty="0">
              <a:solidFill>
                <a:schemeClr val="tx1"/>
              </a:solidFill>
            </a:endParaRPr>
          </a:p>
          <a:p>
            <a:r>
              <a:rPr lang="ru-RU" sz="2200" dirty="0" smtClean="0">
                <a:solidFill>
                  <a:schemeClr val="tx1"/>
                </a:solidFill>
              </a:rPr>
              <a:t>ул</a:t>
            </a:r>
            <a:r>
              <a:rPr lang="ru-RU" sz="2200" dirty="0">
                <a:solidFill>
                  <a:srgbClr val="008000"/>
                </a:solidFill>
              </a:rPr>
              <a:t>и</a:t>
            </a:r>
            <a:r>
              <a:rPr lang="ru-RU" sz="2200" dirty="0" smtClean="0">
                <a:solidFill>
                  <a:schemeClr val="tx1"/>
                </a:solidFill>
              </a:rPr>
              <a:t>ца                         см</a:t>
            </a:r>
            <a:r>
              <a:rPr lang="ru-RU" sz="2200" dirty="0" smtClean="0">
                <a:solidFill>
                  <a:srgbClr val="008000"/>
                </a:solidFill>
              </a:rPr>
              <a:t>а</a:t>
            </a:r>
            <a:r>
              <a:rPr lang="ru-RU" sz="2200" dirty="0" smtClean="0">
                <a:solidFill>
                  <a:schemeClr val="tx1"/>
                </a:solidFill>
              </a:rPr>
              <a:t>стерить</a:t>
            </a:r>
            <a:endParaRPr lang="ru-RU" sz="2200" dirty="0">
              <a:solidFill>
                <a:schemeClr val="tx1"/>
              </a:solidFill>
            </a:endParaRPr>
          </a:p>
          <a:p>
            <a:r>
              <a:rPr lang="ru-RU" sz="2200" dirty="0" smtClean="0">
                <a:solidFill>
                  <a:schemeClr val="tx1"/>
                </a:solidFill>
              </a:rPr>
              <a:t>р</a:t>
            </a:r>
            <a:r>
              <a:rPr lang="ru-RU" sz="2200" dirty="0">
                <a:solidFill>
                  <a:srgbClr val="008000"/>
                </a:solidFill>
              </a:rPr>
              <a:t>е</a:t>
            </a:r>
            <a:r>
              <a:rPr lang="ru-RU" sz="2200" dirty="0" smtClean="0">
                <a:solidFill>
                  <a:schemeClr val="tx1"/>
                </a:solidFill>
              </a:rPr>
              <a:t>шил                        л</a:t>
            </a:r>
            <a:r>
              <a:rPr lang="ru-RU" sz="2200" dirty="0" smtClean="0">
                <a:solidFill>
                  <a:srgbClr val="008000"/>
                </a:solidFill>
              </a:rPr>
              <a:t>и</a:t>
            </a:r>
            <a:r>
              <a:rPr lang="ru-RU" sz="2200" dirty="0" smtClean="0">
                <a:solidFill>
                  <a:schemeClr val="tx1"/>
                </a:solidFill>
              </a:rPr>
              <a:t>сты</a:t>
            </a:r>
            <a:endParaRPr lang="ru-RU" sz="2200" dirty="0">
              <a:solidFill>
                <a:schemeClr val="tx1"/>
              </a:solidFill>
            </a:endParaRPr>
          </a:p>
          <a:p>
            <a:r>
              <a:rPr lang="ru-RU" sz="2200" dirty="0" smtClean="0">
                <a:solidFill>
                  <a:schemeClr val="tx1"/>
                </a:solidFill>
              </a:rPr>
              <a:t>ж</a:t>
            </a:r>
            <a:r>
              <a:rPr lang="ru-RU" sz="2200" dirty="0">
                <a:solidFill>
                  <a:srgbClr val="008000"/>
                </a:solidFill>
              </a:rPr>
              <a:t>е</a:t>
            </a:r>
            <a:r>
              <a:rPr lang="ru-RU" sz="2200" dirty="0" smtClean="0">
                <a:solidFill>
                  <a:schemeClr val="tx1"/>
                </a:solidFill>
              </a:rPr>
              <a:t>лезо                       пос</a:t>
            </a:r>
            <a:r>
              <a:rPr lang="ru-RU" sz="2200" dirty="0">
                <a:solidFill>
                  <a:srgbClr val="008000"/>
                </a:solidFill>
              </a:rPr>
              <a:t>е</a:t>
            </a:r>
            <a:r>
              <a:rPr lang="ru-RU" sz="2200" dirty="0" smtClean="0">
                <a:solidFill>
                  <a:schemeClr val="tx1"/>
                </a:solidFill>
              </a:rPr>
              <a:t>лился</a:t>
            </a:r>
            <a:endParaRPr lang="ru-RU" sz="2200" dirty="0">
              <a:solidFill>
                <a:schemeClr val="tx1"/>
              </a:solidFill>
            </a:endParaRPr>
          </a:p>
          <a:p>
            <a:r>
              <a:rPr lang="ru-RU" sz="2200" dirty="0" smtClean="0">
                <a:solidFill>
                  <a:schemeClr val="tx1"/>
                </a:solidFill>
              </a:rPr>
              <a:t>р</a:t>
            </a:r>
            <a:r>
              <a:rPr lang="ru-RU" sz="2200" dirty="0">
                <a:solidFill>
                  <a:srgbClr val="008000"/>
                </a:solidFill>
              </a:rPr>
              <a:t>а</a:t>
            </a:r>
            <a:r>
              <a:rPr lang="ru-RU" sz="2200" dirty="0" smtClean="0">
                <a:solidFill>
                  <a:schemeClr val="tx1"/>
                </a:solidFill>
              </a:rPr>
              <a:t>бота                        к</a:t>
            </a:r>
            <a:r>
              <a:rPr lang="ru-RU" sz="2200" dirty="0" smtClean="0">
                <a:solidFill>
                  <a:srgbClr val="008000"/>
                </a:solidFill>
              </a:rPr>
              <a:t>о</a:t>
            </a:r>
            <a:r>
              <a:rPr lang="ru-RU" sz="2200" dirty="0" smtClean="0">
                <a:solidFill>
                  <a:schemeClr val="tx1"/>
                </a:solidFill>
              </a:rPr>
              <a:t>фейник</a:t>
            </a:r>
            <a:endParaRPr lang="ru-RU" sz="2200" dirty="0">
              <a:solidFill>
                <a:schemeClr val="tx1"/>
              </a:solidFill>
            </a:endParaRPr>
          </a:p>
          <a:p>
            <a:r>
              <a:rPr lang="ru-RU" sz="2200" dirty="0" smtClean="0">
                <a:solidFill>
                  <a:schemeClr val="tx1"/>
                </a:solidFill>
              </a:rPr>
              <a:t>м</a:t>
            </a:r>
            <a:r>
              <a:rPr lang="ru-RU" sz="2200" dirty="0">
                <a:solidFill>
                  <a:srgbClr val="008000"/>
                </a:solidFill>
              </a:rPr>
              <a:t>е</a:t>
            </a:r>
            <a:r>
              <a:rPr lang="ru-RU" sz="2200" dirty="0" smtClean="0">
                <a:solidFill>
                  <a:schemeClr val="tx1"/>
                </a:solidFill>
              </a:rPr>
              <a:t>та</a:t>
            </a:r>
            <a:r>
              <a:rPr lang="ru-RU" sz="2200" dirty="0">
                <a:solidFill>
                  <a:srgbClr val="008000"/>
                </a:solidFill>
              </a:rPr>
              <a:t>лл</a:t>
            </a:r>
            <a:r>
              <a:rPr lang="ru-RU" sz="2200" dirty="0" smtClean="0">
                <a:solidFill>
                  <a:schemeClr val="tx1"/>
                </a:solidFill>
              </a:rPr>
              <a:t>ический          п</a:t>
            </a:r>
            <a:r>
              <a:rPr lang="ru-RU" sz="2200" dirty="0">
                <a:solidFill>
                  <a:srgbClr val="008000"/>
                </a:solidFill>
              </a:rPr>
              <a:t>е</a:t>
            </a:r>
            <a:r>
              <a:rPr lang="ru-RU" sz="2200" dirty="0" smtClean="0">
                <a:solidFill>
                  <a:schemeClr val="tx1"/>
                </a:solidFill>
              </a:rPr>
              <a:t>чная</a:t>
            </a:r>
          </a:p>
          <a:p>
            <a:r>
              <a:rPr lang="ru-RU" sz="2200" dirty="0">
                <a:solidFill>
                  <a:srgbClr val="008000"/>
                </a:solidFill>
              </a:rPr>
              <a:t>о</a:t>
            </a:r>
            <a:r>
              <a:rPr lang="ru-RU" sz="2200" dirty="0" smtClean="0">
                <a:solidFill>
                  <a:schemeClr val="tx1"/>
                </a:solidFill>
              </a:rPr>
              <a:t>диночество              ож</a:t>
            </a:r>
            <a:r>
              <a:rPr lang="ru-RU" sz="2200" dirty="0">
                <a:solidFill>
                  <a:srgbClr val="008000"/>
                </a:solidFill>
              </a:rPr>
              <a:t>и</a:t>
            </a:r>
            <a:r>
              <a:rPr lang="ru-RU" sz="2200" dirty="0" smtClean="0">
                <a:solidFill>
                  <a:schemeClr val="tx1"/>
                </a:solidFill>
              </a:rPr>
              <a:t>влять</a:t>
            </a:r>
          </a:p>
          <a:p>
            <a:r>
              <a:rPr lang="ru-RU" sz="2200" dirty="0" smtClean="0">
                <a:solidFill>
                  <a:schemeClr val="tx1"/>
                </a:solidFill>
              </a:rPr>
              <a:t>                                    не  хв</a:t>
            </a:r>
            <a:r>
              <a:rPr lang="ru-RU" sz="2200" dirty="0">
                <a:solidFill>
                  <a:srgbClr val="008000"/>
                </a:solidFill>
              </a:rPr>
              <a:t>а</a:t>
            </a:r>
            <a:r>
              <a:rPr lang="ru-RU" sz="2200" dirty="0" smtClean="0">
                <a:solidFill>
                  <a:schemeClr val="tx1"/>
                </a:solidFill>
              </a:rPr>
              <a:t>тило</a:t>
            </a:r>
            <a:endParaRPr lang="ru-RU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29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1520" y="397650"/>
            <a:ext cx="7940961" cy="591000"/>
          </a:xfrm>
        </p:spPr>
        <p:txBody>
          <a:bodyPr/>
          <a:lstStyle/>
          <a:p>
            <a:r>
              <a:rPr lang="ru-RU" sz="3200" dirty="0">
                <a:solidFill>
                  <a:schemeClr val="tx1"/>
                </a:solidFill>
              </a:rPr>
              <a:t>Лексическое значение слов и выражений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7966" y="1849405"/>
            <a:ext cx="6817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1200" dirty="0">
                <a:solidFill>
                  <a:schemeClr val="tx1"/>
                </a:solidFill>
                <a:latin typeface="Georgia"/>
                <a:ea typeface="+mn-ea"/>
                <a:cs typeface="+mn-cs"/>
              </a:rPr>
              <a:t>Одинокий итальянский учёный—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7966" y="2684092"/>
            <a:ext cx="447269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1200" dirty="0">
                <a:solidFill>
                  <a:schemeClr val="tx1"/>
                </a:solidFill>
                <a:latin typeface="Georgia"/>
                <a:ea typeface="+mn-ea"/>
                <a:cs typeface="+mn-cs"/>
              </a:rPr>
              <a:t>Ударить себя по лбу— </a:t>
            </a:r>
            <a:endParaRPr lang="ru-RU" sz="2800" b="1" kern="1200" dirty="0" smtClean="0">
              <a:solidFill>
                <a:schemeClr val="tx1"/>
              </a:solidFill>
              <a:latin typeface="Georgia"/>
              <a:ea typeface="+mn-ea"/>
              <a:cs typeface="+mn-cs"/>
            </a:endParaRPr>
          </a:p>
          <a:p>
            <a:endParaRPr lang="ru-RU" sz="2800" b="1" kern="1200" dirty="0">
              <a:solidFill>
                <a:schemeClr val="tx1"/>
              </a:solidFill>
              <a:latin typeface="Georgia"/>
              <a:ea typeface="+mn-ea"/>
              <a:cs typeface="+mn-cs"/>
            </a:endParaRPr>
          </a:p>
          <a:p>
            <a:r>
              <a:rPr lang="ru-RU" sz="2800" b="1" kern="1200" dirty="0" smtClean="0">
                <a:solidFill>
                  <a:schemeClr val="tx1"/>
                </a:solidFill>
                <a:latin typeface="Georgia"/>
                <a:ea typeface="+mn-ea"/>
                <a:cs typeface="+mn-cs"/>
              </a:rPr>
              <a:t>Пойти на хитрости—</a:t>
            </a:r>
            <a:endParaRPr lang="ru-RU" sz="2800" b="1" kern="1200" dirty="0">
              <a:solidFill>
                <a:schemeClr val="tx1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32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0070" y="397650"/>
            <a:ext cx="5603860" cy="591000"/>
          </a:xfrm>
        </p:spPr>
        <p:txBody>
          <a:bodyPr/>
          <a:lstStyle/>
          <a:p>
            <a:r>
              <a:rPr lang="ru-RU" sz="3200" dirty="0">
                <a:solidFill>
                  <a:schemeClr val="tx1"/>
                </a:solidFill>
              </a:rPr>
              <a:t>Пунктуационная подготовка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9942" y="1296299"/>
            <a:ext cx="8090898" cy="3366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однажды ученый услышал голоса ребятишек на улице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хлопнул себя рукой по лбу 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решил смастерить себе механического мальчика.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у него не было</a:t>
            </a: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он страдал от одиночества.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истратил все деньги</a:t>
            </a: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поселился в старом сарае 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вынужден был пойти на разные </a:t>
            </a: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хитрости.</a:t>
            </a: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Нос 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своему сыну он смастерил из носика кофейника</a:t>
            </a: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ноги— 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печной трубы</a:t>
            </a: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ступни— 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ржавых </a:t>
            </a: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утюгов.</a:t>
            </a: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Куклу 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было уже оживлять</a:t>
            </a: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старика не хватило одного гвоздика.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24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25"/>
          <p:cNvGrpSpPr/>
          <p:nvPr/>
        </p:nvGrpSpPr>
        <p:grpSpPr>
          <a:xfrm>
            <a:off x="6180300" y="370044"/>
            <a:ext cx="2963700" cy="4381551"/>
            <a:chOff x="6128789" y="804382"/>
            <a:chExt cx="2694273" cy="3983228"/>
          </a:xfrm>
        </p:grpSpPr>
        <p:sp>
          <p:nvSpPr>
            <p:cNvPr id="389" name="Google Shape;389;p25"/>
            <p:cNvSpPr/>
            <p:nvPr/>
          </p:nvSpPr>
          <p:spPr>
            <a:xfrm>
              <a:off x="6128789" y="804382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5"/>
            <p:cNvSpPr/>
            <p:nvPr/>
          </p:nvSpPr>
          <p:spPr>
            <a:xfrm>
              <a:off x="6184746" y="833574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" name="Google Shape;391;p25"/>
          <p:cNvSpPr/>
          <p:nvPr/>
        </p:nvSpPr>
        <p:spPr>
          <a:xfrm flipH="1">
            <a:off x="5119956" y="4627705"/>
            <a:ext cx="3481330" cy="175301"/>
          </a:xfrm>
          <a:custGeom>
            <a:avLst/>
            <a:gdLst/>
            <a:ahLst/>
            <a:cxnLst/>
            <a:rect l="l" t="t" r="r" b="b"/>
            <a:pathLst>
              <a:path w="106536" h="4404" extrusionOk="0">
                <a:moveTo>
                  <a:pt x="45572" y="0"/>
                </a:moveTo>
                <a:cubicBezTo>
                  <a:pt x="19799" y="157"/>
                  <a:pt x="0" y="1078"/>
                  <a:pt x="0" y="2192"/>
                </a:cubicBezTo>
                <a:cubicBezTo>
                  <a:pt x="0" y="3413"/>
                  <a:pt x="23847" y="4404"/>
                  <a:pt x="53266" y="4404"/>
                </a:cubicBezTo>
                <a:cubicBezTo>
                  <a:pt x="82688" y="4404"/>
                  <a:pt x="106536" y="3413"/>
                  <a:pt x="106536" y="2192"/>
                </a:cubicBezTo>
                <a:cubicBezTo>
                  <a:pt x="106536" y="1771"/>
                  <a:pt x="103736" y="1382"/>
                  <a:pt x="98871" y="1048"/>
                </a:cubicBezTo>
                <a:cubicBezTo>
                  <a:pt x="98441" y="2116"/>
                  <a:pt x="97394" y="2874"/>
                  <a:pt x="96175" y="2874"/>
                </a:cubicBezTo>
                <a:lnTo>
                  <a:pt x="48480" y="2874"/>
                </a:lnTo>
                <a:cubicBezTo>
                  <a:pt x="46889" y="2874"/>
                  <a:pt x="45589" y="1584"/>
                  <a:pt x="45572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" name="Google Shape;392;p25"/>
          <p:cNvGrpSpPr/>
          <p:nvPr/>
        </p:nvGrpSpPr>
        <p:grpSpPr>
          <a:xfrm>
            <a:off x="5344253" y="1309007"/>
            <a:ext cx="2130085" cy="3433068"/>
            <a:chOff x="4633351" y="1345102"/>
            <a:chExt cx="2130085" cy="3433068"/>
          </a:xfrm>
        </p:grpSpPr>
        <p:sp>
          <p:nvSpPr>
            <p:cNvPr id="393" name="Google Shape;393;p25"/>
            <p:cNvSpPr/>
            <p:nvPr/>
          </p:nvSpPr>
          <p:spPr>
            <a:xfrm>
              <a:off x="4633351" y="1608896"/>
              <a:ext cx="2130085" cy="3169274"/>
            </a:xfrm>
            <a:custGeom>
              <a:avLst/>
              <a:gdLst/>
              <a:ahLst/>
              <a:cxnLst/>
              <a:rect l="l" t="t" r="r" b="b"/>
              <a:pathLst>
                <a:path w="53513" h="79620" extrusionOk="0">
                  <a:moveTo>
                    <a:pt x="2909" y="0"/>
                  </a:moveTo>
                  <a:cubicBezTo>
                    <a:pt x="1308" y="0"/>
                    <a:pt x="1" y="1308"/>
                    <a:pt x="1" y="2905"/>
                  </a:cubicBezTo>
                  <a:lnTo>
                    <a:pt x="1" y="76714"/>
                  </a:lnTo>
                  <a:cubicBezTo>
                    <a:pt x="1" y="78312"/>
                    <a:pt x="1308" y="79619"/>
                    <a:pt x="2909" y="79619"/>
                  </a:cubicBezTo>
                  <a:lnTo>
                    <a:pt x="50604" y="79619"/>
                  </a:lnTo>
                  <a:cubicBezTo>
                    <a:pt x="52202" y="79619"/>
                    <a:pt x="53513" y="78312"/>
                    <a:pt x="53513" y="76714"/>
                  </a:cubicBezTo>
                  <a:lnTo>
                    <a:pt x="53513" y="2905"/>
                  </a:lnTo>
                  <a:cubicBezTo>
                    <a:pt x="53513" y="1308"/>
                    <a:pt x="52202" y="0"/>
                    <a:pt x="50604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5"/>
            <p:cNvSpPr/>
            <p:nvPr/>
          </p:nvSpPr>
          <p:spPr>
            <a:xfrm>
              <a:off x="4740707" y="1768557"/>
              <a:ext cx="1915257" cy="2900113"/>
            </a:xfrm>
            <a:custGeom>
              <a:avLst/>
              <a:gdLst/>
              <a:ahLst/>
              <a:cxnLst/>
              <a:rect l="l" t="t" r="r" b="b"/>
              <a:pathLst>
                <a:path w="48116" h="72858" extrusionOk="0">
                  <a:moveTo>
                    <a:pt x="2708" y="0"/>
                  </a:moveTo>
                  <a:cubicBezTo>
                    <a:pt x="1219" y="0"/>
                    <a:pt x="1" y="1219"/>
                    <a:pt x="1" y="2707"/>
                  </a:cubicBezTo>
                  <a:lnTo>
                    <a:pt x="1" y="70153"/>
                  </a:lnTo>
                  <a:cubicBezTo>
                    <a:pt x="1" y="71641"/>
                    <a:pt x="1219" y="72857"/>
                    <a:pt x="2708" y="72857"/>
                  </a:cubicBezTo>
                  <a:lnTo>
                    <a:pt x="45412" y="72857"/>
                  </a:lnTo>
                  <a:cubicBezTo>
                    <a:pt x="46900" y="72857"/>
                    <a:pt x="48115" y="71641"/>
                    <a:pt x="48115" y="70153"/>
                  </a:cubicBezTo>
                  <a:lnTo>
                    <a:pt x="48115" y="2707"/>
                  </a:lnTo>
                  <a:cubicBezTo>
                    <a:pt x="48115" y="1219"/>
                    <a:pt x="46900" y="0"/>
                    <a:pt x="45412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5"/>
            <p:cNvSpPr/>
            <p:nvPr/>
          </p:nvSpPr>
          <p:spPr>
            <a:xfrm>
              <a:off x="4799421" y="1783484"/>
              <a:ext cx="1797833" cy="2820065"/>
            </a:xfrm>
            <a:custGeom>
              <a:avLst/>
              <a:gdLst/>
              <a:ahLst/>
              <a:cxnLst/>
              <a:rect l="l" t="t" r="r" b="b"/>
              <a:pathLst>
                <a:path w="45166" h="70847" extrusionOk="0">
                  <a:moveTo>
                    <a:pt x="2970" y="1"/>
                  </a:moveTo>
                  <a:cubicBezTo>
                    <a:pt x="1338" y="1"/>
                    <a:pt x="0" y="1335"/>
                    <a:pt x="0" y="2967"/>
                  </a:cubicBezTo>
                  <a:lnTo>
                    <a:pt x="0" y="67880"/>
                  </a:lnTo>
                  <a:cubicBezTo>
                    <a:pt x="0" y="69512"/>
                    <a:pt x="1338" y="70847"/>
                    <a:pt x="2970" y="70847"/>
                  </a:cubicBezTo>
                  <a:lnTo>
                    <a:pt x="42199" y="70847"/>
                  </a:lnTo>
                  <a:cubicBezTo>
                    <a:pt x="43831" y="70847"/>
                    <a:pt x="45166" y="69512"/>
                    <a:pt x="45166" y="67880"/>
                  </a:cubicBezTo>
                  <a:lnTo>
                    <a:pt x="45166" y="2967"/>
                  </a:lnTo>
                  <a:cubicBezTo>
                    <a:pt x="45166" y="1335"/>
                    <a:pt x="43831" y="1"/>
                    <a:pt x="421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5"/>
            <p:cNvSpPr/>
            <p:nvPr/>
          </p:nvSpPr>
          <p:spPr>
            <a:xfrm>
              <a:off x="5025120" y="2109575"/>
              <a:ext cx="958783" cy="17833"/>
            </a:xfrm>
            <a:custGeom>
              <a:avLst/>
              <a:gdLst/>
              <a:ahLst/>
              <a:cxnLst/>
              <a:rect l="l" t="t" r="r" b="b"/>
              <a:pathLst>
                <a:path w="24087" h="448" extrusionOk="0">
                  <a:moveTo>
                    <a:pt x="229" y="0"/>
                  </a:moveTo>
                  <a:cubicBezTo>
                    <a:pt x="103" y="0"/>
                    <a:pt x="1" y="99"/>
                    <a:pt x="1" y="222"/>
                  </a:cubicBezTo>
                  <a:cubicBezTo>
                    <a:pt x="1" y="345"/>
                    <a:pt x="103" y="447"/>
                    <a:pt x="229" y="447"/>
                  </a:cubicBezTo>
                  <a:lnTo>
                    <a:pt x="23858" y="447"/>
                  </a:lnTo>
                  <a:cubicBezTo>
                    <a:pt x="23985" y="447"/>
                    <a:pt x="24087" y="345"/>
                    <a:pt x="24087" y="222"/>
                  </a:cubicBezTo>
                  <a:cubicBezTo>
                    <a:pt x="24087" y="99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5"/>
            <p:cNvSpPr/>
            <p:nvPr/>
          </p:nvSpPr>
          <p:spPr>
            <a:xfrm>
              <a:off x="6087975" y="2036173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8"/>
                  </a:moveTo>
                  <a:cubicBezTo>
                    <a:pt x="6032" y="448"/>
                    <a:pt x="7162" y="1551"/>
                    <a:pt x="7162" y="2903"/>
                  </a:cubicBezTo>
                  <a:lnTo>
                    <a:pt x="7162" y="4537"/>
                  </a:lnTo>
                  <a:cubicBezTo>
                    <a:pt x="7162" y="5893"/>
                    <a:pt x="6032" y="6992"/>
                    <a:pt x="4646" y="6992"/>
                  </a:cubicBezTo>
                  <a:lnTo>
                    <a:pt x="2973" y="6992"/>
                  </a:lnTo>
                  <a:cubicBezTo>
                    <a:pt x="1585" y="6992"/>
                    <a:pt x="458" y="5893"/>
                    <a:pt x="458" y="4537"/>
                  </a:cubicBezTo>
                  <a:lnTo>
                    <a:pt x="458" y="2903"/>
                  </a:lnTo>
                  <a:cubicBezTo>
                    <a:pt x="458" y="1551"/>
                    <a:pt x="1585" y="448"/>
                    <a:pt x="2973" y="448"/>
                  </a:cubicBezTo>
                  <a:close/>
                  <a:moveTo>
                    <a:pt x="2973" y="1"/>
                  </a:moveTo>
                  <a:cubicBezTo>
                    <a:pt x="1335" y="1"/>
                    <a:pt x="0" y="1301"/>
                    <a:pt x="0" y="2903"/>
                  </a:cubicBezTo>
                  <a:lnTo>
                    <a:pt x="0" y="4537"/>
                  </a:lnTo>
                  <a:cubicBezTo>
                    <a:pt x="0" y="6139"/>
                    <a:pt x="1335" y="7439"/>
                    <a:pt x="2973" y="7439"/>
                  </a:cubicBezTo>
                  <a:lnTo>
                    <a:pt x="4646" y="7439"/>
                  </a:lnTo>
                  <a:cubicBezTo>
                    <a:pt x="6285" y="7439"/>
                    <a:pt x="7619" y="6139"/>
                    <a:pt x="7619" y="4537"/>
                  </a:cubicBezTo>
                  <a:lnTo>
                    <a:pt x="7619" y="2903"/>
                  </a:lnTo>
                  <a:cubicBezTo>
                    <a:pt x="7619" y="1301"/>
                    <a:pt x="6285" y="1"/>
                    <a:pt x="4646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5"/>
            <p:cNvSpPr/>
            <p:nvPr/>
          </p:nvSpPr>
          <p:spPr>
            <a:xfrm>
              <a:off x="5025120" y="2591906"/>
              <a:ext cx="958783" cy="17872"/>
            </a:xfrm>
            <a:custGeom>
              <a:avLst/>
              <a:gdLst/>
              <a:ahLst/>
              <a:cxnLst/>
              <a:rect l="l" t="t" r="r" b="b"/>
              <a:pathLst>
                <a:path w="24087" h="449" extrusionOk="0">
                  <a:moveTo>
                    <a:pt x="229" y="1"/>
                  </a:moveTo>
                  <a:cubicBezTo>
                    <a:pt x="103" y="1"/>
                    <a:pt x="1" y="103"/>
                    <a:pt x="1" y="226"/>
                  </a:cubicBezTo>
                  <a:cubicBezTo>
                    <a:pt x="1" y="349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9"/>
                    <a:pt x="24087" y="226"/>
                  </a:cubicBezTo>
                  <a:cubicBezTo>
                    <a:pt x="24087" y="103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5"/>
            <p:cNvSpPr/>
            <p:nvPr/>
          </p:nvSpPr>
          <p:spPr>
            <a:xfrm>
              <a:off x="6087975" y="2518703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4"/>
                  </a:moveTo>
                  <a:cubicBezTo>
                    <a:pt x="6032" y="444"/>
                    <a:pt x="7162" y="1546"/>
                    <a:pt x="7162" y="2902"/>
                  </a:cubicBezTo>
                  <a:lnTo>
                    <a:pt x="7162" y="4537"/>
                  </a:lnTo>
                  <a:cubicBezTo>
                    <a:pt x="7162" y="5889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89"/>
                    <a:pt x="458" y="4537"/>
                  </a:cubicBezTo>
                  <a:lnTo>
                    <a:pt x="458" y="2902"/>
                  </a:lnTo>
                  <a:cubicBezTo>
                    <a:pt x="458" y="1546"/>
                    <a:pt x="1585" y="444"/>
                    <a:pt x="2973" y="444"/>
                  </a:cubicBezTo>
                  <a:close/>
                  <a:moveTo>
                    <a:pt x="2973" y="1"/>
                  </a:moveTo>
                  <a:cubicBezTo>
                    <a:pt x="1335" y="1"/>
                    <a:pt x="0" y="1301"/>
                    <a:pt x="0" y="2902"/>
                  </a:cubicBezTo>
                  <a:lnTo>
                    <a:pt x="0" y="4537"/>
                  </a:lnTo>
                  <a:cubicBezTo>
                    <a:pt x="0" y="6134"/>
                    <a:pt x="1335" y="7439"/>
                    <a:pt x="2973" y="7439"/>
                  </a:cubicBezTo>
                  <a:lnTo>
                    <a:pt x="4646" y="7439"/>
                  </a:lnTo>
                  <a:cubicBezTo>
                    <a:pt x="6285" y="7439"/>
                    <a:pt x="7619" y="6134"/>
                    <a:pt x="7619" y="4537"/>
                  </a:cubicBezTo>
                  <a:lnTo>
                    <a:pt x="7619" y="2902"/>
                  </a:lnTo>
                  <a:cubicBezTo>
                    <a:pt x="7619" y="1301"/>
                    <a:pt x="6285" y="1"/>
                    <a:pt x="4646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5"/>
            <p:cNvSpPr/>
            <p:nvPr/>
          </p:nvSpPr>
          <p:spPr>
            <a:xfrm>
              <a:off x="5025120" y="3079437"/>
              <a:ext cx="958783" cy="17833"/>
            </a:xfrm>
            <a:custGeom>
              <a:avLst/>
              <a:gdLst/>
              <a:ahLst/>
              <a:cxnLst/>
              <a:rect l="l" t="t" r="r" b="b"/>
              <a:pathLst>
                <a:path w="24087" h="448" extrusionOk="0">
                  <a:moveTo>
                    <a:pt x="229" y="1"/>
                  </a:moveTo>
                  <a:cubicBezTo>
                    <a:pt x="103" y="1"/>
                    <a:pt x="1" y="100"/>
                    <a:pt x="1" y="223"/>
                  </a:cubicBezTo>
                  <a:cubicBezTo>
                    <a:pt x="1" y="346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6"/>
                    <a:pt x="24087" y="223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5"/>
            <p:cNvSpPr/>
            <p:nvPr/>
          </p:nvSpPr>
          <p:spPr>
            <a:xfrm>
              <a:off x="6087975" y="3006074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8"/>
                  </a:moveTo>
                  <a:cubicBezTo>
                    <a:pt x="6032" y="448"/>
                    <a:pt x="7162" y="1550"/>
                    <a:pt x="7162" y="2902"/>
                  </a:cubicBezTo>
                  <a:lnTo>
                    <a:pt x="7162" y="4537"/>
                  </a:lnTo>
                  <a:cubicBezTo>
                    <a:pt x="7162" y="5892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92"/>
                    <a:pt x="458" y="4537"/>
                  </a:cubicBezTo>
                  <a:lnTo>
                    <a:pt x="458" y="2902"/>
                  </a:lnTo>
                  <a:cubicBezTo>
                    <a:pt x="458" y="1550"/>
                    <a:pt x="1585" y="448"/>
                    <a:pt x="2973" y="448"/>
                  </a:cubicBezTo>
                  <a:close/>
                  <a:moveTo>
                    <a:pt x="2973" y="0"/>
                  </a:moveTo>
                  <a:cubicBezTo>
                    <a:pt x="1335" y="0"/>
                    <a:pt x="0" y="1301"/>
                    <a:pt x="0" y="2902"/>
                  </a:cubicBezTo>
                  <a:lnTo>
                    <a:pt x="0" y="4537"/>
                  </a:lnTo>
                  <a:cubicBezTo>
                    <a:pt x="0" y="6138"/>
                    <a:pt x="1335" y="7438"/>
                    <a:pt x="2973" y="7438"/>
                  </a:cubicBezTo>
                  <a:lnTo>
                    <a:pt x="4646" y="7438"/>
                  </a:lnTo>
                  <a:cubicBezTo>
                    <a:pt x="6285" y="7438"/>
                    <a:pt x="7619" y="6138"/>
                    <a:pt x="7619" y="4537"/>
                  </a:cubicBezTo>
                  <a:lnTo>
                    <a:pt x="7619" y="2902"/>
                  </a:lnTo>
                  <a:cubicBezTo>
                    <a:pt x="7619" y="1301"/>
                    <a:pt x="6285" y="0"/>
                    <a:pt x="4646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5"/>
            <p:cNvSpPr/>
            <p:nvPr/>
          </p:nvSpPr>
          <p:spPr>
            <a:xfrm>
              <a:off x="5021420" y="4094835"/>
              <a:ext cx="958783" cy="17793"/>
            </a:xfrm>
            <a:custGeom>
              <a:avLst/>
              <a:gdLst/>
              <a:ahLst/>
              <a:cxnLst/>
              <a:rect l="l" t="t" r="r" b="b"/>
              <a:pathLst>
                <a:path w="24087" h="447" extrusionOk="0">
                  <a:moveTo>
                    <a:pt x="229" y="0"/>
                  </a:moveTo>
                  <a:cubicBezTo>
                    <a:pt x="103" y="0"/>
                    <a:pt x="1" y="103"/>
                    <a:pt x="1" y="225"/>
                  </a:cubicBezTo>
                  <a:cubicBezTo>
                    <a:pt x="1" y="348"/>
                    <a:pt x="103" y="447"/>
                    <a:pt x="229" y="447"/>
                  </a:cubicBezTo>
                  <a:lnTo>
                    <a:pt x="23858" y="447"/>
                  </a:lnTo>
                  <a:cubicBezTo>
                    <a:pt x="23985" y="447"/>
                    <a:pt x="24087" y="348"/>
                    <a:pt x="24087" y="225"/>
                  </a:cubicBezTo>
                  <a:cubicBezTo>
                    <a:pt x="24087" y="103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5"/>
            <p:cNvSpPr/>
            <p:nvPr/>
          </p:nvSpPr>
          <p:spPr>
            <a:xfrm>
              <a:off x="5025120" y="2218125"/>
              <a:ext cx="958783" cy="17833"/>
            </a:xfrm>
            <a:custGeom>
              <a:avLst/>
              <a:gdLst/>
              <a:ahLst/>
              <a:cxnLst/>
              <a:rect l="l" t="t" r="r" b="b"/>
              <a:pathLst>
                <a:path w="24087" h="448" extrusionOk="0">
                  <a:moveTo>
                    <a:pt x="229" y="0"/>
                  </a:moveTo>
                  <a:cubicBezTo>
                    <a:pt x="103" y="0"/>
                    <a:pt x="1" y="100"/>
                    <a:pt x="1" y="222"/>
                  </a:cubicBezTo>
                  <a:cubicBezTo>
                    <a:pt x="1" y="349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9"/>
                    <a:pt x="24087" y="222"/>
                  </a:cubicBezTo>
                  <a:cubicBezTo>
                    <a:pt x="24087" y="100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5"/>
            <p:cNvSpPr/>
            <p:nvPr/>
          </p:nvSpPr>
          <p:spPr>
            <a:xfrm>
              <a:off x="5025120" y="2700656"/>
              <a:ext cx="958783" cy="17673"/>
            </a:xfrm>
            <a:custGeom>
              <a:avLst/>
              <a:gdLst/>
              <a:ahLst/>
              <a:cxnLst/>
              <a:rect l="l" t="t" r="r" b="b"/>
              <a:pathLst>
                <a:path w="24087" h="444" extrusionOk="0">
                  <a:moveTo>
                    <a:pt x="229" y="0"/>
                  </a:moveTo>
                  <a:cubicBezTo>
                    <a:pt x="103" y="0"/>
                    <a:pt x="1" y="99"/>
                    <a:pt x="1" y="222"/>
                  </a:cubicBezTo>
                  <a:cubicBezTo>
                    <a:pt x="1" y="345"/>
                    <a:pt x="103" y="443"/>
                    <a:pt x="229" y="443"/>
                  </a:cubicBezTo>
                  <a:lnTo>
                    <a:pt x="23858" y="443"/>
                  </a:lnTo>
                  <a:cubicBezTo>
                    <a:pt x="23985" y="443"/>
                    <a:pt x="24087" y="345"/>
                    <a:pt x="24087" y="222"/>
                  </a:cubicBezTo>
                  <a:cubicBezTo>
                    <a:pt x="24087" y="99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5"/>
            <p:cNvSpPr/>
            <p:nvPr/>
          </p:nvSpPr>
          <p:spPr>
            <a:xfrm>
              <a:off x="5025120" y="3187987"/>
              <a:ext cx="958783" cy="17872"/>
            </a:xfrm>
            <a:custGeom>
              <a:avLst/>
              <a:gdLst/>
              <a:ahLst/>
              <a:cxnLst/>
              <a:rect l="l" t="t" r="r" b="b"/>
              <a:pathLst>
                <a:path w="24087" h="449" extrusionOk="0">
                  <a:moveTo>
                    <a:pt x="229" y="1"/>
                  </a:moveTo>
                  <a:cubicBezTo>
                    <a:pt x="103" y="1"/>
                    <a:pt x="1" y="100"/>
                    <a:pt x="1" y="226"/>
                  </a:cubicBezTo>
                  <a:cubicBezTo>
                    <a:pt x="1" y="349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9"/>
                    <a:pt x="24087" y="226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5"/>
            <p:cNvSpPr/>
            <p:nvPr/>
          </p:nvSpPr>
          <p:spPr>
            <a:xfrm>
              <a:off x="5021420" y="4203505"/>
              <a:ext cx="958783" cy="17713"/>
            </a:xfrm>
            <a:custGeom>
              <a:avLst/>
              <a:gdLst/>
              <a:ahLst/>
              <a:cxnLst/>
              <a:rect l="l" t="t" r="r" b="b"/>
              <a:pathLst>
                <a:path w="24087" h="445" extrusionOk="0">
                  <a:moveTo>
                    <a:pt x="229" y="1"/>
                  </a:moveTo>
                  <a:cubicBezTo>
                    <a:pt x="103" y="1"/>
                    <a:pt x="1" y="100"/>
                    <a:pt x="1" y="223"/>
                  </a:cubicBezTo>
                  <a:cubicBezTo>
                    <a:pt x="1" y="346"/>
                    <a:pt x="103" y="445"/>
                    <a:pt x="229" y="445"/>
                  </a:cubicBezTo>
                  <a:lnTo>
                    <a:pt x="23858" y="445"/>
                  </a:lnTo>
                  <a:cubicBezTo>
                    <a:pt x="23985" y="445"/>
                    <a:pt x="24087" y="346"/>
                    <a:pt x="24087" y="223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5"/>
            <p:cNvSpPr/>
            <p:nvPr/>
          </p:nvSpPr>
          <p:spPr>
            <a:xfrm>
              <a:off x="6084275" y="4021592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3"/>
                  </a:moveTo>
                  <a:cubicBezTo>
                    <a:pt x="6032" y="443"/>
                    <a:pt x="7162" y="1546"/>
                    <a:pt x="7162" y="2901"/>
                  </a:cubicBezTo>
                  <a:lnTo>
                    <a:pt x="7162" y="4536"/>
                  </a:lnTo>
                  <a:cubicBezTo>
                    <a:pt x="7162" y="5888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88"/>
                    <a:pt x="458" y="4536"/>
                  </a:cubicBezTo>
                  <a:lnTo>
                    <a:pt x="458" y="2901"/>
                  </a:lnTo>
                  <a:cubicBezTo>
                    <a:pt x="458" y="1546"/>
                    <a:pt x="1585" y="443"/>
                    <a:pt x="2973" y="443"/>
                  </a:cubicBezTo>
                  <a:close/>
                  <a:moveTo>
                    <a:pt x="2973" y="0"/>
                  </a:moveTo>
                  <a:cubicBezTo>
                    <a:pt x="1335" y="0"/>
                    <a:pt x="0" y="1300"/>
                    <a:pt x="0" y="2901"/>
                  </a:cubicBezTo>
                  <a:lnTo>
                    <a:pt x="0" y="4536"/>
                  </a:lnTo>
                  <a:cubicBezTo>
                    <a:pt x="0" y="6134"/>
                    <a:pt x="1335" y="7438"/>
                    <a:pt x="2973" y="7438"/>
                  </a:cubicBezTo>
                  <a:lnTo>
                    <a:pt x="4646" y="7438"/>
                  </a:lnTo>
                  <a:cubicBezTo>
                    <a:pt x="6285" y="7438"/>
                    <a:pt x="7619" y="6134"/>
                    <a:pt x="7619" y="4536"/>
                  </a:cubicBezTo>
                  <a:lnTo>
                    <a:pt x="7619" y="2901"/>
                  </a:lnTo>
                  <a:cubicBezTo>
                    <a:pt x="7619" y="1300"/>
                    <a:pt x="6285" y="0"/>
                    <a:pt x="4646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5"/>
            <p:cNvSpPr/>
            <p:nvPr/>
          </p:nvSpPr>
          <p:spPr>
            <a:xfrm>
              <a:off x="6103659" y="2002457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5"/>
            <p:cNvSpPr/>
            <p:nvPr/>
          </p:nvSpPr>
          <p:spPr>
            <a:xfrm>
              <a:off x="5282465" y="1608896"/>
              <a:ext cx="831885" cy="159698"/>
            </a:xfrm>
            <a:custGeom>
              <a:avLst/>
              <a:gdLst/>
              <a:ahLst/>
              <a:cxnLst/>
              <a:rect l="l" t="t" r="r" b="b"/>
              <a:pathLst>
                <a:path w="20899" h="4012" extrusionOk="0">
                  <a:moveTo>
                    <a:pt x="18" y="0"/>
                  </a:moveTo>
                  <a:cubicBezTo>
                    <a:pt x="8" y="103"/>
                    <a:pt x="0" y="208"/>
                    <a:pt x="0" y="314"/>
                  </a:cubicBezTo>
                  <a:lnTo>
                    <a:pt x="0" y="4011"/>
                  </a:lnTo>
                  <a:lnTo>
                    <a:pt x="20899" y="4011"/>
                  </a:lnTo>
                  <a:lnTo>
                    <a:pt x="20899" y="314"/>
                  </a:lnTo>
                  <a:cubicBezTo>
                    <a:pt x="20899" y="208"/>
                    <a:pt x="20892" y="103"/>
                    <a:pt x="20879" y="0"/>
                  </a:cubicBezTo>
                  <a:close/>
                </a:path>
              </a:pathLst>
            </a:custGeom>
            <a:solidFill>
              <a:srgbClr val="291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5"/>
            <p:cNvSpPr/>
            <p:nvPr/>
          </p:nvSpPr>
          <p:spPr>
            <a:xfrm>
              <a:off x="5282465" y="1768557"/>
              <a:ext cx="831885" cy="14967"/>
            </a:xfrm>
            <a:custGeom>
              <a:avLst/>
              <a:gdLst/>
              <a:ahLst/>
              <a:cxnLst/>
              <a:rect l="l" t="t" r="r" b="b"/>
              <a:pathLst>
                <a:path w="20899" h="376" extrusionOk="0">
                  <a:moveTo>
                    <a:pt x="0" y="0"/>
                  </a:moveTo>
                  <a:lnTo>
                    <a:pt x="0" y="317"/>
                  </a:lnTo>
                  <a:lnTo>
                    <a:pt x="0" y="376"/>
                  </a:lnTo>
                  <a:lnTo>
                    <a:pt x="20899" y="376"/>
                  </a:lnTo>
                  <a:lnTo>
                    <a:pt x="20899" y="317"/>
                  </a:lnTo>
                  <a:lnTo>
                    <a:pt x="20899" y="0"/>
                  </a:lnTo>
                  <a:close/>
                </a:path>
              </a:pathLst>
            </a:custGeom>
            <a:solidFill>
              <a:srgbClr val="4E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5"/>
            <p:cNvSpPr/>
            <p:nvPr/>
          </p:nvSpPr>
          <p:spPr>
            <a:xfrm>
              <a:off x="5282465" y="1783484"/>
              <a:ext cx="831885" cy="104409"/>
            </a:xfrm>
            <a:custGeom>
              <a:avLst/>
              <a:gdLst/>
              <a:ahLst/>
              <a:cxnLst/>
              <a:rect l="l" t="t" r="r" b="b"/>
              <a:pathLst>
                <a:path w="20899" h="2623" extrusionOk="0">
                  <a:moveTo>
                    <a:pt x="0" y="1"/>
                  </a:moveTo>
                  <a:cubicBezTo>
                    <a:pt x="31" y="1448"/>
                    <a:pt x="1253" y="2622"/>
                    <a:pt x="2742" y="2622"/>
                  </a:cubicBezTo>
                  <a:lnTo>
                    <a:pt x="18154" y="2622"/>
                  </a:lnTo>
                  <a:cubicBezTo>
                    <a:pt x="19642" y="2622"/>
                    <a:pt x="20865" y="1448"/>
                    <a:pt x="20899" y="1"/>
                  </a:cubicBezTo>
                  <a:close/>
                </a:path>
              </a:pathLst>
            </a:custGeom>
            <a:solidFill>
              <a:srgbClr val="827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5"/>
            <p:cNvSpPr/>
            <p:nvPr/>
          </p:nvSpPr>
          <p:spPr>
            <a:xfrm>
              <a:off x="5282465" y="1345102"/>
              <a:ext cx="831885" cy="515992"/>
            </a:xfrm>
            <a:custGeom>
              <a:avLst/>
              <a:gdLst/>
              <a:ahLst/>
              <a:cxnLst/>
              <a:rect l="l" t="t" r="r" b="b"/>
              <a:pathLst>
                <a:path w="20899" h="12963" extrusionOk="0">
                  <a:moveTo>
                    <a:pt x="12098" y="1599"/>
                  </a:moveTo>
                  <a:cubicBezTo>
                    <a:pt x="12505" y="1599"/>
                    <a:pt x="12836" y="1923"/>
                    <a:pt x="12836" y="2319"/>
                  </a:cubicBezTo>
                  <a:cubicBezTo>
                    <a:pt x="12836" y="2715"/>
                    <a:pt x="12505" y="3036"/>
                    <a:pt x="12098" y="3036"/>
                  </a:cubicBezTo>
                  <a:lnTo>
                    <a:pt x="8798" y="3036"/>
                  </a:lnTo>
                  <a:cubicBezTo>
                    <a:pt x="8391" y="3036"/>
                    <a:pt x="8060" y="2715"/>
                    <a:pt x="8060" y="2319"/>
                  </a:cubicBezTo>
                  <a:cubicBezTo>
                    <a:pt x="8060" y="1923"/>
                    <a:pt x="8391" y="1599"/>
                    <a:pt x="8798" y="1599"/>
                  </a:cubicBezTo>
                  <a:close/>
                  <a:moveTo>
                    <a:pt x="7930" y="1"/>
                  </a:moveTo>
                  <a:cubicBezTo>
                    <a:pt x="6422" y="1"/>
                    <a:pt x="5185" y="1206"/>
                    <a:pt x="5185" y="2681"/>
                  </a:cubicBezTo>
                  <a:lnTo>
                    <a:pt x="5185" y="3593"/>
                  </a:lnTo>
                  <a:lnTo>
                    <a:pt x="2742" y="3593"/>
                  </a:lnTo>
                  <a:cubicBezTo>
                    <a:pt x="1233" y="3593"/>
                    <a:pt x="0" y="4797"/>
                    <a:pt x="0" y="6272"/>
                  </a:cubicBezTo>
                  <a:lnTo>
                    <a:pt x="0" y="10286"/>
                  </a:lnTo>
                  <a:cubicBezTo>
                    <a:pt x="0" y="11757"/>
                    <a:pt x="1233" y="12963"/>
                    <a:pt x="2742" y="12963"/>
                  </a:cubicBezTo>
                  <a:lnTo>
                    <a:pt x="18154" y="12963"/>
                  </a:lnTo>
                  <a:cubicBezTo>
                    <a:pt x="19663" y="12963"/>
                    <a:pt x="20899" y="11757"/>
                    <a:pt x="20899" y="10286"/>
                  </a:cubicBezTo>
                  <a:lnTo>
                    <a:pt x="20899" y="6272"/>
                  </a:lnTo>
                  <a:cubicBezTo>
                    <a:pt x="20899" y="4797"/>
                    <a:pt x="19663" y="3593"/>
                    <a:pt x="18154" y="3593"/>
                  </a:cubicBezTo>
                  <a:lnTo>
                    <a:pt x="15710" y="3593"/>
                  </a:lnTo>
                  <a:lnTo>
                    <a:pt x="15710" y="2681"/>
                  </a:lnTo>
                  <a:cubicBezTo>
                    <a:pt x="15710" y="1206"/>
                    <a:pt x="14478" y="1"/>
                    <a:pt x="12968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5"/>
            <p:cNvSpPr/>
            <p:nvPr/>
          </p:nvSpPr>
          <p:spPr>
            <a:xfrm>
              <a:off x="5336282" y="1680745"/>
              <a:ext cx="35227" cy="26709"/>
            </a:xfrm>
            <a:custGeom>
              <a:avLst/>
              <a:gdLst/>
              <a:ahLst/>
              <a:cxnLst/>
              <a:rect l="l" t="t" r="r" b="b"/>
              <a:pathLst>
                <a:path w="885" h="671" extrusionOk="0">
                  <a:moveTo>
                    <a:pt x="444" y="1"/>
                  </a:moveTo>
                  <a:cubicBezTo>
                    <a:pt x="3" y="1"/>
                    <a:pt x="0" y="670"/>
                    <a:pt x="444" y="670"/>
                  </a:cubicBezTo>
                  <a:cubicBezTo>
                    <a:pt x="884" y="670"/>
                    <a:pt x="884" y="1"/>
                    <a:pt x="4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5"/>
            <p:cNvSpPr/>
            <p:nvPr/>
          </p:nvSpPr>
          <p:spPr>
            <a:xfrm>
              <a:off x="5338471" y="1726363"/>
              <a:ext cx="126381" cy="98876"/>
            </a:xfrm>
            <a:custGeom>
              <a:avLst/>
              <a:gdLst/>
              <a:ahLst/>
              <a:cxnLst/>
              <a:rect l="l" t="t" r="r" b="b"/>
              <a:pathLst>
                <a:path w="3175" h="2484" extrusionOk="0">
                  <a:moveTo>
                    <a:pt x="457" y="1"/>
                  </a:moveTo>
                  <a:cubicBezTo>
                    <a:pt x="286" y="1"/>
                    <a:pt x="101" y="107"/>
                    <a:pt x="75" y="319"/>
                  </a:cubicBezTo>
                  <a:cubicBezTo>
                    <a:pt x="0" y="927"/>
                    <a:pt x="102" y="1538"/>
                    <a:pt x="608" y="1944"/>
                  </a:cubicBezTo>
                  <a:cubicBezTo>
                    <a:pt x="1195" y="2419"/>
                    <a:pt x="2004" y="2460"/>
                    <a:pt x="2731" y="2483"/>
                  </a:cubicBezTo>
                  <a:cubicBezTo>
                    <a:pt x="2735" y="2484"/>
                    <a:pt x="2740" y="2484"/>
                    <a:pt x="2744" y="2484"/>
                  </a:cubicBezTo>
                  <a:cubicBezTo>
                    <a:pt x="3175" y="2484"/>
                    <a:pt x="3167" y="1828"/>
                    <a:pt x="2731" y="1814"/>
                  </a:cubicBezTo>
                  <a:cubicBezTo>
                    <a:pt x="2195" y="1798"/>
                    <a:pt x="1563" y="1798"/>
                    <a:pt x="1106" y="1477"/>
                  </a:cubicBezTo>
                  <a:cubicBezTo>
                    <a:pt x="710" y="1200"/>
                    <a:pt x="706" y="756"/>
                    <a:pt x="758" y="319"/>
                  </a:cubicBezTo>
                  <a:cubicBezTo>
                    <a:pt x="785" y="106"/>
                    <a:pt x="628" y="1"/>
                    <a:pt x="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5"/>
            <p:cNvSpPr/>
            <p:nvPr/>
          </p:nvSpPr>
          <p:spPr>
            <a:xfrm>
              <a:off x="5021420" y="3604223"/>
              <a:ext cx="958783" cy="17793"/>
            </a:xfrm>
            <a:custGeom>
              <a:avLst/>
              <a:gdLst/>
              <a:ahLst/>
              <a:cxnLst/>
              <a:rect l="l" t="t" r="r" b="b"/>
              <a:pathLst>
                <a:path w="24087" h="447" extrusionOk="0">
                  <a:moveTo>
                    <a:pt x="229" y="0"/>
                  </a:moveTo>
                  <a:cubicBezTo>
                    <a:pt x="103" y="0"/>
                    <a:pt x="1" y="103"/>
                    <a:pt x="1" y="225"/>
                  </a:cubicBezTo>
                  <a:cubicBezTo>
                    <a:pt x="1" y="348"/>
                    <a:pt x="103" y="447"/>
                    <a:pt x="229" y="447"/>
                  </a:cubicBezTo>
                  <a:lnTo>
                    <a:pt x="23858" y="447"/>
                  </a:lnTo>
                  <a:cubicBezTo>
                    <a:pt x="23985" y="447"/>
                    <a:pt x="24087" y="348"/>
                    <a:pt x="24087" y="225"/>
                  </a:cubicBezTo>
                  <a:cubicBezTo>
                    <a:pt x="24087" y="103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5"/>
            <p:cNvSpPr/>
            <p:nvPr/>
          </p:nvSpPr>
          <p:spPr>
            <a:xfrm>
              <a:off x="5021420" y="3712893"/>
              <a:ext cx="958783" cy="17713"/>
            </a:xfrm>
            <a:custGeom>
              <a:avLst/>
              <a:gdLst/>
              <a:ahLst/>
              <a:cxnLst/>
              <a:rect l="l" t="t" r="r" b="b"/>
              <a:pathLst>
                <a:path w="24087" h="445" extrusionOk="0">
                  <a:moveTo>
                    <a:pt x="229" y="1"/>
                  </a:moveTo>
                  <a:cubicBezTo>
                    <a:pt x="103" y="1"/>
                    <a:pt x="1" y="100"/>
                    <a:pt x="1" y="223"/>
                  </a:cubicBezTo>
                  <a:cubicBezTo>
                    <a:pt x="1" y="346"/>
                    <a:pt x="103" y="445"/>
                    <a:pt x="229" y="445"/>
                  </a:cubicBezTo>
                  <a:lnTo>
                    <a:pt x="23858" y="445"/>
                  </a:lnTo>
                  <a:cubicBezTo>
                    <a:pt x="23985" y="445"/>
                    <a:pt x="24087" y="346"/>
                    <a:pt x="24087" y="223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5"/>
            <p:cNvSpPr/>
            <p:nvPr/>
          </p:nvSpPr>
          <p:spPr>
            <a:xfrm>
              <a:off x="6084275" y="3530980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3"/>
                  </a:moveTo>
                  <a:cubicBezTo>
                    <a:pt x="6032" y="443"/>
                    <a:pt x="7162" y="1546"/>
                    <a:pt x="7162" y="2901"/>
                  </a:cubicBezTo>
                  <a:lnTo>
                    <a:pt x="7162" y="4536"/>
                  </a:lnTo>
                  <a:cubicBezTo>
                    <a:pt x="7162" y="5888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88"/>
                    <a:pt x="458" y="4536"/>
                  </a:cubicBezTo>
                  <a:lnTo>
                    <a:pt x="458" y="2901"/>
                  </a:lnTo>
                  <a:cubicBezTo>
                    <a:pt x="458" y="1546"/>
                    <a:pt x="1585" y="443"/>
                    <a:pt x="2973" y="443"/>
                  </a:cubicBezTo>
                  <a:close/>
                  <a:moveTo>
                    <a:pt x="2973" y="0"/>
                  </a:moveTo>
                  <a:cubicBezTo>
                    <a:pt x="1335" y="0"/>
                    <a:pt x="0" y="1300"/>
                    <a:pt x="0" y="2901"/>
                  </a:cubicBezTo>
                  <a:lnTo>
                    <a:pt x="0" y="4536"/>
                  </a:lnTo>
                  <a:cubicBezTo>
                    <a:pt x="0" y="6134"/>
                    <a:pt x="1335" y="7438"/>
                    <a:pt x="2973" y="7438"/>
                  </a:cubicBezTo>
                  <a:lnTo>
                    <a:pt x="4646" y="7438"/>
                  </a:lnTo>
                  <a:cubicBezTo>
                    <a:pt x="6285" y="7438"/>
                    <a:pt x="7619" y="6134"/>
                    <a:pt x="7619" y="4536"/>
                  </a:cubicBezTo>
                  <a:lnTo>
                    <a:pt x="7619" y="2901"/>
                  </a:lnTo>
                  <a:cubicBezTo>
                    <a:pt x="7619" y="1300"/>
                    <a:pt x="6285" y="0"/>
                    <a:pt x="4646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25"/>
          <p:cNvGrpSpPr/>
          <p:nvPr/>
        </p:nvGrpSpPr>
        <p:grpSpPr>
          <a:xfrm>
            <a:off x="4922821" y="3639405"/>
            <a:ext cx="990781" cy="1129042"/>
            <a:chOff x="2670950" y="1672175"/>
            <a:chExt cx="143500" cy="163525"/>
          </a:xfrm>
        </p:grpSpPr>
        <p:sp>
          <p:nvSpPr>
            <p:cNvPr id="419" name="Google Shape;419;p25"/>
            <p:cNvSpPr/>
            <p:nvPr/>
          </p:nvSpPr>
          <p:spPr>
            <a:xfrm>
              <a:off x="2678200" y="1681125"/>
              <a:ext cx="29550" cy="60025"/>
            </a:xfrm>
            <a:custGeom>
              <a:avLst/>
              <a:gdLst/>
              <a:ahLst/>
              <a:cxnLst/>
              <a:rect l="l" t="t" r="r" b="b"/>
              <a:pathLst>
                <a:path w="1182" h="2401" extrusionOk="0">
                  <a:moveTo>
                    <a:pt x="604" y="1762"/>
                  </a:moveTo>
                  <a:cubicBezTo>
                    <a:pt x="604" y="1762"/>
                    <a:pt x="605" y="1766"/>
                    <a:pt x="608" y="1770"/>
                  </a:cubicBezTo>
                  <a:lnTo>
                    <a:pt x="608" y="1770"/>
                  </a:lnTo>
                  <a:cubicBezTo>
                    <a:pt x="604" y="1769"/>
                    <a:pt x="604" y="1765"/>
                    <a:pt x="604" y="1765"/>
                  </a:cubicBezTo>
                  <a:lnTo>
                    <a:pt x="604" y="1762"/>
                  </a:lnTo>
                  <a:close/>
                  <a:moveTo>
                    <a:pt x="440" y="1"/>
                  </a:moveTo>
                  <a:cubicBezTo>
                    <a:pt x="437" y="103"/>
                    <a:pt x="433" y="209"/>
                    <a:pt x="430" y="311"/>
                  </a:cubicBezTo>
                  <a:cubicBezTo>
                    <a:pt x="430" y="414"/>
                    <a:pt x="430" y="516"/>
                    <a:pt x="437" y="618"/>
                  </a:cubicBezTo>
                  <a:cubicBezTo>
                    <a:pt x="444" y="752"/>
                    <a:pt x="454" y="885"/>
                    <a:pt x="471" y="1015"/>
                  </a:cubicBezTo>
                  <a:cubicBezTo>
                    <a:pt x="317" y="905"/>
                    <a:pt x="161" y="796"/>
                    <a:pt x="0" y="697"/>
                  </a:cubicBezTo>
                  <a:lnTo>
                    <a:pt x="0" y="697"/>
                  </a:lnTo>
                  <a:cubicBezTo>
                    <a:pt x="153" y="840"/>
                    <a:pt x="317" y="974"/>
                    <a:pt x="481" y="1103"/>
                  </a:cubicBezTo>
                  <a:cubicBezTo>
                    <a:pt x="488" y="1144"/>
                    <a:pt x="495" y="1189"/>
                    <a:pt x="501" y="1233"/>
                  </a:cubicBezTo>
                  <a:cubicBezTo>
                    <a:pt x="529" y="1387"/>
                    <a:pt x="560" y="1540"/>
                    <a:pt x="604" y="1691"/>
                  </a:cubicBezTo>
                  <a:cubicBezTo>
                    <a:pt x="588" y="1684"/>
                    <a:pt x="574" y="1677"/>
                    <a:pt x="560" y="1670"/>
                  </a:cubicBezTo>
                  <a:cubicBezTo>
                    <a:pt x="509" y="1647"/>
                    <a:pt x="461" y="1626"/>
                    <a:pt x="413" y="1606"/>
                  </a:cubicBezTo>
                  <a:cubicBezTo>
                    <a:pt x="314" y="1565"/>
                    <a:pt x="215" y="1530"/>
                    <a:pt x="112" y="1499"/>
                  </a:cubicBezTo>
                  <a:lnTo>
                    <a:pt x="112" y="1499"/>
                  </a:lnTo>
                  <a:cubicBezTo>
                    <a:pt x="202" y="1554"/>
                    <a:pt x="297" y="1606"/>
                    <a:pt x="389" y="1653"/>
                  </a:cubicBezTo>
                  <a:lnTo>
                    <a:pt x="529" y="1724"/>
                  </a:lnTo>
                  <a:cubicBezTo>
                    <a:pt x="553" y="1738"/>
                    <a:pt x="577" y="1752"/>
                    <a:pt x="597" y="1762"/>
                  </a:cubicBezTo>
                  <a:cubicBezTo>
                    <a:pt x="600" y="1765"/>
                    <a:pt x="606" y="1770"/>
                    <a:pt x="607" y="1770"/>
                  </a:cubicBezTo>
                  <a:cubicBezTo>
                    <a:pt x="608" y="1770"/>
                    <a:pt x="608" y="1770"/>
                    <a:pt x="608" y="1770"/>
                  </a:cubicBezTo>
                  <a:lnTo>
                    <a:pt x="608" y="1770"/>
                  </a:lnTo>
                  <a:cubicBezTo>
                    <a:pt x="610" y="1772"/>
                    <a:pt x="612" y="1775"/>
                    <a:pt x="615" y="1776"/>
                  </a:cubicBezTo>
                  <a:cubicBezTo>
                    <a:pt x="621" y="1783"/>
                    <a:pt x="624" y="1783"/>
                    <a:pt x="632" y="1786"/>
                  </a:cubicBezTo>
                  <a:cubicBezTo>
                    <a:pt x="635" y="1800"/>
                    <a:pt x="642" y="1817"/>
                    <a:pt x="645" y="1834"/>
                  </a:cubicBezTo>
                  <a:cubicBezTo>
                    <a:pt x="683" y="1946"/>
                    <a:pt x="724" y="2056"/>
                    <a:pt x="768" y="2162"/>
                  </a:cubicBezTo>
                  <a:cubicBezTo>
                    <a:pt x="700" y="2148"/>
                    <a:pt x="632" y="2134"/>
                    <a:pt x="560" y="2124"/>
                  </a:cubicBezTo>
                  <a:cubicBezTo>
                    <a:pt x="478" y="2110"/>
                    <a:pt x="393" y="2101"/>
                    <a:pt x="311" y="2097"/>
                  </a:cubicBezTo>
                  <a:lnTo>
                    <a:pt x="311" y="2097"/>
                  </a:lnTo>
                  <a:cubicBezTo>
                    <a:pt x="389" y="2128"/>
                    <a:pt x="468" y="2155"/>
                    <a:pt x="550" y="2175"/>
                  </a:cubicBezTo>
                  <a:cubicBezTo>
                    <a:pt x="628" y="2200"/>
                    <a:pt x="710" y="2220"/>
                    <a:pt x="792" y="2237"/>
                  </a:cubicBezTo>
                  <a:lnTo>
                    <a:pt x="802" y="2237"/>
                  </a:lnTo>
                  <a:cubicBezTo>
                    <a:pt x="829" y="2295"/>
                    <a:pt x="860" y="2350"/>
                    <a:pt x="891" y="2400"/>
                  </a:cubicBezTo>
                  <a:cubicBezTo>
                    <a:pt x="867" y="2346"/>
                    <a:pt x="843" y="2288"/>
                    <a:pt x="823" y="2230"/>
                  </a:cubicBezTo>
                  <a:lnTo>
                    <a:pt x="829" y="2220"/>
                  </a:lnTo>
                  <a:cubicBezTo>
                    <a:pt x="864" y="2151"/>
                    <a:pt x="898" y="2083"/>
                    <a:pt x="925" y="2015"/>
                  </a:cubicBezTo>
                  <a:cubicBezTo>
                    <a:pt x="942" y="1984"/>
                    <a:pt x="956" y="1946"/>
                    <a:pt x="973" y="1913"/>
                  </a:cubicBezTo>
                  <a:cubicBezTo>
                    <a:pt x="986" y="1878"/>
                    <a:pt x="1000" y="1844"/>
                    <a:pt x="1018" y="1810"/>
                  </a:cubicBezTo>
                  <a:lnTo>
                    <a:pt x="1018" y="1810"/>
                  </a:lnTo>
                  <a:cubicBezTo>
                    <a:pt x="986" y="1838"/>
                    <a:pt x="966" y="1868"/>
                    <a:pt x="942" y="1899"/>
                  </a:cubicBezTo>
                  <a:lnTo>
                    <a:pt x="881" y="1991"/>
                  </a:lnTo>
                  <a:cubicBezTo>
                    <a:pt x="850" y="2042"/>
                    <a:pt x="823" y="2093"/>
                    <a:pt x="792" y="2145"/>
                  </a:cubicBezTo>
                  <a:cubicBezTo>
                    <a:pt x="788" y="2134"/>
                    <a:pt x="785" y="2124"/>
                    <a:pt x="782" y="2114"/>
                  </a:cubicBezTo>
                  <a:cubicBezTo>
                    <a:pt x="751" y="2019"/>
                    <a:pt x="720" y="1919"/>
                    <a:pt x="696" y="1820"/>
                  </a:cubicBezTo>
                  <a:cubicBezTo>
                    <a:pt x="690" y="1800"/>
                    <a:pt x="686" y="1779"/>
                    <a:pt x="683" y="1756"/>
                  </a:cubicBezTo>
                  <a:cubicBezTo>
                    <a:pt x="686" y="1749"/>
                    <a:pt x="693" y="1745"/>
                    <a:pt x="696" y="1738"/>
                  </a:cubicBezTo>
                  <a:cubicBezTo>
                    <a:pt x="764" y="1653"/>
                    <a:pt x="823" y="1568"/>
                    <a:pt x="881" y="1479"/>
                  </a:cubicBezTo>
                  <a:cubicBezTo>
                    <a:pt x="939" y="1390"/>
                    <a:pt x="990" y="1298"/>
                    <a:pt x="1038" y="1206"/>
                  </a:cubicBezTo>
                  <a:lnTo>
                    <a:pt x="1038" y="1206"/>
                  </a:lnTo>
                  <a:cubicBezTo>
                    <a:pt x="969" y="1285"/>
                    <a:pt x="901" y="1363"/>
                    <a:pt x="837" y="1448"/>
                  </a:cubicBezTo>
                  <a:lnTo>
                    <a:pt x="662" y="1674"/>
                  </a:lnTo>
                  <a:cubicBezTo>
                    <a:pt x="628" y="1524"/>
                    <a:pt x="594" y="1373"/>
                    <a:pt x="570" y="1223"/>
                  </a:cubicBezTo>
                  <a:cubicBezTo>
                    <a:pt x="563" y="1179"/>
                    <a:pt x="556" y="1138"/>
                    <a:pt x="550" y="1094"/>
                  </a:cubicBezTo>
                  <a:cubicBezTo>
                    <a:pt x="659" y="974"/>
                    <a:pt x="764" y="854"/>
                    <a:pt x="870" y="732"/>
                  </a:cubicBezTo>
                  <a:cubicBezTo>
                    <a:pt x="977" y="602"/>
                    <a:pt x="1082" y="472"/>
                    <a:pt x="1181" y="336"/>
                  </a:cubicBezTo>
                  <a:lnTo>
                    <a:pt x="1181" y="336"/>
                  </a:lnTo>
                  <a:cubicBezTo>
                    <a:pt x="1059" y="451"/>
                    <a:pt x="939" y="571"/>
                    <a:pt x="826" y="691"/>
                  </a:cubicBezTo>
                  <a:cubicBezTo>
                    <a:pt x="727" y="796"/>
                    <a:pt x="632" y="902"/>
                    <a:pt x="536" y="1008"/>
                  </a:cubicBezTo>
                  <a:cubicBezTo>
                    <a:pt x="533" y="981"/>
                    <a:pt x="529" y="950"/>
                    <a:pt x="526" y="919"/>
                  </a:cubicBezTo>
                  <a:cubicBezTo>
                    <a:pt x="509" y="817"/>
                    <a:pt x="501" y="718"/>
                    <a:pt x="488" y="615"/>
                  </a:cubicBezTo>
                  <a:cubicBezTo>
                    <a:pt x="468" y="410"/>
                    <a:pt x="457" y="209"/>
                    <a:pt x="44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5"/>
            <p:cNvSpPr/>
            <p:nvPr/>
          </p:nvSpPr>
          <p:spPr>
            <a:xfrm>
              <a:off x="2683750" y="1672175"/>
              <a:ext cx="13250" cy="11575"/>
            </a:xfrm>
            <a:custGeom>
              <a:avLst/>
              <a:gdLst/>
              <a:ahLst/>
              <a:cxnLst/>
              <a:rect l="l" t="t" r="r" b="b"/>
              <a:pathLst>
                <a:path w="530" h="463" extrusionOk="0">
                  <a:moveTo>
                    <a:pt x="268" y="1"/>
                  </a:moveTo>
                  <a:cubicBezTo>
                    <a:pt x="239" y="1"/>
                    <a:pt x="210" y="6"/>
                    <a:pt x="181" y="18"/>
                  </a:cubicBezTo>
                  <a:cubicBezTo>
                    <a:pt x="58" y="62"/>
                    <a:pt x="0" y="195"/>
                    <a:pt x="44" y="314"/>
                  </a:cubicBezTo>
                  <a:cubicBezTo>
                    <a:pt x="81" y="407"/>
                    <a:pt x="171" y="463"/>
                    <a:pt x="266" y="463"/>
                  </a:cubicBezTo>
                  <a:cubicBezTo>
                    <a:pt x="293" y="463"/>
                    <a:pt x="321" y="458"/>
                    <a:pt x="348" y="448"/>
                  </a:cubicBezTo>
                  <a:cubicBezTo>
                    <a:pt x="468" y="400"/>
                    <a:pt x="529" y="267"/>
                    <a:pt x="481" y="147"/>
                  </a:cubicBezTo>
                  <a:cubicBezTo>
                    <a:pt x="445" y="56"/>
                    <a:pt x="359" y="1"/>
                    <a:pt x="268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5"/>
            <p:cNvSpPr/>
            <p:nvPr/>
          </p:nvSpPr>
          <p:spPr>
            <a:xfrm>
              <a:off x="2699850" y="1685175"/>
              <a:ext cx="13275" cy="11575"/>
            </a:xfrm>
            <a:custGeom>
              <a:avLst/>
              <a:gdLst/>
              <a:ahLst/>
              <a:cxnLst/>
              <a:rect l="l" t="t" r="r" b="b"/>
              <a:pathLst>
                <a:path w="531" h="463" extrusionOk="0">
                  <a:moveTo>
                    <a:pt x="266" y="0"/>
                  </a:moveTo>
                  <a:cubicBezTo>
                    <a:pt x="238" y="0"/>
                    <a:pt x="210" y="6"/>
                    <a:pt x="182" y="17"/>
                  </a:cubicBezTo>
                  <a:cubicBezTo>
                    <a:pt x="62" y="61"/>
                    <a:pt x="1" y="198"/>
                    <a:pt x="49" y="313"/>
                  </a:cubicBezTo>
                  <a:cubicBezTo>
                    <a:pt x="83" y="405"/>
                    <a:pt x="172" y="463"/>
                    <a:pt x="265" y="463"/>
                  </a:cubicBezTo>
                  <a:cubicBezTo>
                    <a:pt x="293" y="463"/>
                    <a:pt x="322" y="458"/>
                    <a:pt x="349" y="447"/>
                  </a:cubicBezTo>
                  <a:cubicBezTo>
                    <a:pt x="472" y="402"/>
                    <a:pt x="530" y="269"/>
                    <a:pt x="483" y="149"/>
                  </a:cubicBezTo>
                  <a:cubicBezTo>
                    <a:pt x="449" y="58"/>
                    <a:pt x="360" y="0"/>
                    <a:pt x="26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5"/>
            <p:cNvSpPr/>
            <p:nvPr/>
          </p:nvSpPr>
          <p:spPr>
            <a:xfrm>
              <a:off x="2699350" y="1703950"/>
              <a:ext cx="12150" cy="10625"/>
            </a:xfrm>
            <a:custGeom>
              <a:avLst/>
              <a:gdLst/>
              <a:ahLst/>
              <a:cxnLst/>
              <a:rect l="l" t="t" r="r" b="b"/>
              <a:pathLst>
                <a:path w="486" h="425" extrusionOk="0">
                  <a:moveTo>
                    <a:pt x="244" y="1"/>
                  </a:moveTo>
                  <a:cubicBezTo>
                    <a:pt x="218" y="1"/>
                    <a:pt x="190" y="6"/>
                    <a:pt x="164" y="17"/>
                  </a:cubicBezTo>
                  <a:cubicBezTo>
                    <a:pt x="55" y="58"/>
                    <a:pt x="0" y="181"/>
                    <a:pt x="41" y="290"/>
                  </a:cubicBezTo>
                  <a:cubicBezTo>
                    <a:pt x="75" y="373"/>
                    <a:pt x="155" y="425"/>
                    <a:pt x="240" y="425"/>
                  </a:cubicBezTo>
                  <a:cubicBezTo>
                    <a:pt x="266" y="425"/>
                    <a:pt x="292" y="420"/>
                    <a:pt x="318" y="409"/>
                  </a:cubicBezTo>
                  <a:cubicBezTo>
                    <a:pt x="427" y="368"/>
                    <a:pt x="485" y="245"/>
                    <a:pt x="441" y="136"/>
                  </a:cubicBezTo>
                  <a:cubicBezTo>
                    <a:pt x="410" y="53"/>
                    <a:pt x="329" y="1"/>
                    <a:pt x="24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5"/>
            <p:cNvSpPr/>
            <p:nvPr/>
          </p:nvSpPr>
          <p:spPr>
            <a:xfrm>
              <a:off x="2674950" y="1713325"/>
              <a:ext cx="12125" cy="10600"/>
            </a:xfrm>
            <a:custGeom>
              <a:avLst/>
              <a:gdLst/>
              <a:ahLst/>
              <a:cxnLst/>
              <a:rect l="l" t="t" r="r" b="b"/>
              <a:pathLst>
                <a:path w="485" h="424" extrusionOk="0">
                  <a:moveTo>
                    <a:pt x="240" y="0"/>
                  </a:moveTo>
                  <a:cubicBezTo>
                    <a:pt x="215" y="0"/>
                    <a:pt x="189" y="4"/>
                    <a:pt x="165" y="14"/>
                  </a:cubicBezTo>
                  <a:cubicBezTo>
                    <a:pt x="55" y="55"/>
                    <a:pt x="1" y="178"/>
                    <a:pt x="42" y="287"/>
                  </a:cubicBezTo>
                  <a:cubicBezTo>
                    <a:pt x="76" y="371"/>
                    <a:pt x="158" y="423"/>
                    <a:pt x="243" y="423"/>
                  </a:cubicBezTo>
                  <a:cubicBezTo>
                    <a:pt x="268" y="423"/>
                    <a:pt x="293" y="419"/>
                    <a:pt x="318" y="409"/>
                  </a:cubicBezTo>
                  <a:cubicBezTo>
                    <a:pt x="431" y="365"/>
                    <a:pt x="485" y="242"/>
                    <a:pt x="441" y="137"/>
                  </a:cubicBezTo>
                  <a:cubicBezTo>
                    <a:pt x="409" y="52"/>
                    <a:pt x="326" y="0"/>
                    <a:pt x="240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5"/>
            <p:cNvSpPr/>
            <p:nvPr/>
          </p:nvSpPr>
          <p:spPr>
            <a:xfrm>
              <a:off x="2682800" y="1730200"/>
              <a:ext cx="8300" cy="7325"/>
            </a:xfrm>
            <a:custGeom>
              <a:avLst/>
              <a:gdLst/>
              <a:ahLst/>
              <a:cxnLst/>
              <a:rect l="l" t="t" r="r" b="b"/>
              <a:pathLst>
                <a:path w="332" h="293" extrusionOk="0">
                  <a:moveTo>
                    <a:pt x="164" y="1"/>
                  </a:moveTo>
                  <a:cubicBezTo>
                    <a:pt x="149" y="1"/>
                    <a:pt x="134" y="3"/>
                    <a:pt x="120" y="7"/>
                  </a:cubicBezTo>
                  <a:cubicBezTo>
                    <a:pt x="41" y="35"/>
                    <a:pt x="0" y="117"/>
                    <a:pt x="27" y="196"/>
                  </a:cubicBezTo>
                  <a:cubicBezTo>
                    <a:pt x="49" y="255"/>
                    <a:pt x="105" y="293"/>
                    <a:pt x="166" y="293"/>
                  </a:cubicBezTo>
                  <a:cubicBezTo>
                    <a:pt x="182" y="293"/>
                    <a:pt x="199" y="290"/>
                    <a:pt x="215" y="284"/>
                  </a:cubicBezTo>
                  <a:cubicBezTo>
                    <a:pt x="290" y="257"/>
                    <a:pt x="331" y="175"/>
                    <a:pt x="308" y="100"/>
                  </a:cubicBezTo>
                  <a:cubicBezTo>
                    <a:pt x="286" y="39"/>
                    <a:pt x="225" y="1"/>
                    <a:pt x="16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5"/>
            <p:cNvSpPr/>
            <p:nvPr/>
          </p:nvSpPr>
          <p:spPr>
            <a:xfrm>
              <a:off x="2699700" y="1721675"/>
              <a:ext cx="8300" cy="7325"/>
            </a:xfrm>
            <a:custGeom>
              <a:avLst/>
              <a:gdLst/>
              <a:ahLst/>
              <a:cxnLst/>
              <a:rect l="l" t="t" r="r" b="b"/>
              <a:pathLst>
                <a:path w="332" h="293" extrusionOk="0">
                  <a:moveTo>
                    <a:pt x="164" y="1"/>
                  </a:moveTo>
                  <a:cubicBezTo>
                    <a:pt x="149" y="1"/>
                    <a:pt x="134" y="3"/>
                    <a:pt x="120" y="7"/>
                  </a:cubicBezTo>
                  <a:cubicBezTo>
                    <a:pt x="41" y="34"/>
                    <a:pt x="0" y="116"/>
                    <a:pt x="27" y="195"/>
                  </a:cubicBezTo>
                  <a:cubicBezTo>
                    <a:pt x="46" y="254"/>
                    <a:pt x="103" y="292"/>
                    <a:pt x="165" y="292"/>
                  </a:cubicBezTo>
                  <a:cubicBezTo>
                    <a:pt x="181" y="292"/>
                    <a:pt x="198" y="289"/>
                    <a:pt x="215" y="284"/>
                  </a:cubicBezTo>
                  <a:cubicBezTo>
                    <a:pt x="290" y="260"/>
                    <a:pt x="331" y="175"/>
                    <a:pt x="304" y="99"/>
                  </a:cubicBezTo>
                  <a:cubicBezTo>
                    <a:pt x="285" y="39"/>
                    <a:pt x="225" y="1"/>
                    <a:pt x="16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5"/>
            <p:cNvSpPr/>
            <p:nvPr/>
          </p:nvSpPr>
          <p:spPr>
            <a:xfrm>
              <a:off x="2670950" y="1691275"/>
              <a:ext cx="13250" cy="11550"/>
            </a:xfrm>
            <a:custGeom>
              <a:avLst/>
              <a:gdLst/>
              <a:ahLst/>
              <a:cxnLst/>
              <a:rect l="l" t="t" r="r" b="b"/>
              <a:pathLst>
                <a:path w="530" h="462" extrusionOk="0">
                  <a:moveTo>
                    <a:pt x="264" y="0"/>
                  </a:moveTo>
                  <a:cubicBezTo>
                    <a:pt x="236" y="0"/>
                    <a:pt x="208" y="5"/>
                    <a:pt x="181" y="15"/>
                  </a:cubicBezTo>
                  <a:cubicBezTo>
                    <a:pt x="62" y="63"/>
                    <a:pt x="0" y="196"/>
                    <a:pt x="48" y="315"/>
                  </a:cubicBezTo>
                  <a:cubicBezTo>
                    <a:pt x="84" y="406"/>
                    <a:pt x="170" y="462"/>
                    <a:pt x="262" y="462"/>
                  </a:cubicBezTo>
                  <a:cubicBezTo>
                    <a:pt x="291" y="462"/>
                    <a:pt x="320" y="456"/>
                    <a:pt x="348" y="445"/>
                  </a:cubicBezTo>
                  <a:cubicBezTo>
                    <a:pt x="471" y="401"/>
                    <a:pt x="529" y="267"/>
                    <a:pt x="484" y="148"/>
                  </a:cubicBezTo>
                  <a:cubicBezTo>
                    <a:pt x="448" y="55"/>
                    <a:pt x="358" y="0"/>
                    <a:pt x="264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2703350" y="1723000"/>
              <a:ext cx="4050" cy="3500"/>
            </a:xfrm>
            <a:custGeom>
              <a:avLst/>
              <a:gdLst/>
              <a:ahLst/>
              <a:cxnLst/>
              <a:rect l="l" t="t" r="r" b="b"/>
              <a:pathLst>
                <a:path w="162" h="140" extrusionOk="0">
                  <a:moveTo>
                    <a:pt x="81" y="1"/>
                  </a:moveTo>
                  <a:cubicBezTo>
                    <a:pt x="73" y="1"/>
                    <a:pt x="65" y="2"/>
                    <a:pt x="56" y="5"/>
                  </a:cubicBezTo>
                  <a:cubicBezTo>
                    <a:pt x="21" y="19"/>
                    <a:pt x="1" y="60"/>
                    <a:pt x="15" y="95"/>
                  </a:cubicBezTo>
                  <a:cubicBezTo>
                    <a:pt x="25" y="123"/>
                    <a:pt x="52" y="140"/>
                    <a:pt x="81" y="140"/>
                  </a:cubicBezTo>
                  <a:cubicBezTo>
                    <a:pt x="90" y="140"/>
                    <a:pt x="98" y="138"/>
                    <a:pt x="107" y="135"/>
                  </a:cubicBezTo>
                  <a:cubicBezTo>
                    <a:pt x="141" y="122"/>
                    <a:pt x="162" y="81"/>
                    <a:pt x="144" y="46"/>
                  </a:cubicBezTo>
                  <a:cubicBezTo>
                    <a:pt x="134" y="17"/>
                    <a:pt x="109" y="1"/>
                    <a:pt x="81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5"/>
            <p:cNvSpPr/>
            <p:nvPr/>
          </p:nvSpPr>
          <p:spPr>
            <a:xfrm>
              <a:off x="2684075" y="1731150"/>
              <a:ext cx="2850" cy="2475"/>
            </a:xfrm>
            <a:custGeom>
              <a:avLst/>
              <a:gdLst/>
              <a:ahLst/>
              <a:cxnLst/>
              <a:rect l="l" t="t" r="r" b="b"/>
              <a:pathLst>
                <a:path w="114" h="99" extrusionOk="0">
                  <a:moveTo>
                    <a:pt x="57" y="0"/>
                  </a:moveTo>
                  <a:cubicBezTo>
                    <a:pt x="51" y="0"/>
                    <a:pt x="44" y="1"/>
                    <a:pt x="38" y="4"/>
                  </a:cubicBezTo>
                  <a:cubicBezTo>
                    <a:pt x="14" y="14"/>
                    <a:pt x="0" y="41"/>
                    <a:pt x="11" y="65"/>
                  </a:cubicBezTo>
                  <a:cubicBezTo>
                    <a:pt x="19" y="87"/>
                    <a:pt x="39" y="98"/>
                    <a:pt x="60" y="98"/>
                  </a:cubicBezTo>
                  <a:cubicBezTo>
                    <a:pt x="65" y="98"/>
                    <a:pt x="70" y="97"/>
                    <a:pt x="76" y="96"/>
                  </a:cubicBezTo>
                  <a:cubicBezTo>
                    <a:pt x="99" y="86"/>
                    <a:pt x="113" y="55"/>
                    <a:pt x="103" y="31"/>
                  </a:cubicBezTo>
                  <a:cubicBezTo>
                    <a:pt x="95" y="12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5"/>
            <p:cNvSpPr/>
            <p:nvPr/>
          </p:nvSpPr>
          <p:spPr>
            <a:xfrm>
              <a:off x="2676575" y="1714825"/>
              <a:ext cx="4550" cy="4025"/>
            </a:xfrm>
            <a:custGeom>
              <a:avLst/>
              <a:gdLst/>
              <a:ahLst/>
              <a:cxnLst/>
              <a:rect l="l" t="t" r="r" b="b"/>
              <a:pathLst>
                <a:path w="182" h="161" extrusionOk="0">
                  <a:moveTo>
                    <a:pt x="87" y="1"/>
                  </a:moveTo>
                  <a:cubicBezTo>
                    <a:pt x="79" y="1"/>
                    <a:pt x="70" y="2"/>
                    <a:pt x="62" y="5"/>
                  </a:cubicBezTo>
                  <a:cubicBezTo>
                    <a:pt x="21" y="22"/>
                    <a:pt x="0" y="66"/>
                    <a:pt x="13" y="110"/>
                  </a:cubicBezTo>
                  <a:cubicBezTo>
                    <a:pt x="27" y="142"/>
                    <a:pt x="58" y="161"/>
                    <a:pt x="90" y="161"/>
                  </a:cubicBezTo>
                  <a:cubicBezTo>
                    <a:pt x="100" y="161"/>
                    <a:pt x="110" y="159"/>
                    <a:pt x="120" y="155"/>
                  </a:cubicBezTo>
                  <a:cubicBezTo>
                    <a:pt x="161" y="138"/>
                    <a:pt x="181" y="94"/>
                    <a:pt x="168" y="53"/>
                  </a:cubicBezTo>
                  <a:cubicBezTo>
                    <a:pt x="154" y="20"/>
                    <a:pt x="121" y="1"/>
                    <a:pt x="87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5"/>
            <p:cNvSpPr/>
            <p:nvPr/>
          </p:nvSpPr>
          <p:spPr>
            <a:xfrm>
              <a:off x="2672725" y="1692550"/>
              <a:ext cx="5400" cy="4700"/>
            </a:xfrm>
            <a:custGeom>
              <a:avLst/>
              <a:gdLst/>
              <a:ahLst/>
              <a:cxnLst/>
              <a:rect l="l" t="t" r="r" b="b"/>
              <a:pathLst>
                <a:path w="216" h="188" extrusionOk="0">
                  <a:moveTo>
                    <a:pt x="111" y="1"/>
                  </a:moveTo>
                  <a:cubicBezTo>
                    <a:pt x="99" y="1"/>
                    <a:pt x="87" y="3"/>
                    <a:pt x="76" y="8"/>
                  </a:cubicBezTo>
                  <a:cubicBezTo>
                    <a:pt x="28" y="25"/>
                    <a:pt x="0" y="80"/>
                    <a:pt x="21" y="128"/>
                  </a:cubicBezTo>
                  <a:cubicBezTo>
                    <a:pt x="34" y="165"/>
                    <a:pt x="73" y="188"/>
                    <a:pt x="111" y="188"/>
                  </a:cubicBezTo>
                  <a:cubicBezTo>
                    <a:pt x="122" y="188"/>
                    <a:pt x="133" y="186"/>
                    <a:pt x="144" y="182"/>
                  </a:cubicBezTo>
                  <a:cubicBezTo>
                    <a:pt x="192" y="166"/>
                    <a:pt x="216" y="111"/>
                    <a:pt x="199" y="59"/>
                  </a:cubicBezTo>
                  <a:cubicBezTo>
                    <a:pt x="183" y="23"/>
                    <a:pt x="148" y="1"/>
                    <a:pt x="111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5"/>
            <p:cNvSpPr/>
            <p:nvPr/>
          </p:nvSpPr>
          <p:spPr>
            <a:xfrm>
              <a:off x="2707900" y="1687925"/>
              <a:ext cx="3950" cy="3500"/>
            </a:xfrm>
            <a:custGeom>
              <a:avLst/>
              <a:gdLst/>
              <a:ahLst/>
              <a:cxnLst/>
              <a:rect l="l" t="t" r="r" b="b"/>
              <a:pathLst>
                <a:path w="158" h="140" extrusionOk="0">
                  <a:moveTo>
                    <a:pt x="79" y="1"/>
                  </a:moveTo>
                  <a:cubicBezTo>
                    <a:pt x="71" y="1"/>
                    <a:pt x="63" y="2"/>
                    <a:pt x="55" y="6"/>
                  </a:cubicBezTo>
                  <a:cubicBezTo>
                    <a:pt x="17" y="19"/>
                    <a:pt x="0" y="60"/>
                    <a:pt x="14" y="94"/>
                  </a:cubicBezTo>
                  <a:cubicBezTo>
                    <a:pt x="24" y="123"/>
                    <a:pt x="50" y="140"/>
                    <a:pt x="79" y="140"/>
                  </a:cubicBezTo>
                  <a:cubicBezTo>
                    <a:pt x="88" y="140"/>
                    <a:pt x="97" y="138"/>
                    <a:pt x="106" y="135"/>
                  </a:cubicBezTo>
                  <a:cubicBezTo>
                    <a:pt x="140" y="121"/>
                    <a:pt x="157" y="80"/>
                    <a:pt x="143" y="47"/>
                  </a:cubicBezTo>
                  <a:cubicBezTo>
                    <a:pt x="133" y="18"/>
                    <a:pt x="106" y="1"/>
                    <a:pt x="79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5"/>
            <p:cNvSpPr/>
            <p:nvPr/>
          </p:nvSpPr>
          <p:spPr>
            <a:xfrm>
              <a:off x="2705750" y="1706025"/>
              <a:ext cx="4200" cy="3675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85" y="0"/>
                  </a:moveTo>
                  <a:cubicBezTo>
                    <a:pt x="76" y="0"/>
                    <a:pt x="67" y="2"/>
                    <a:pt x="59" y="5"/>
                  </a:cubicBezTo>
                  <a:cubicBezTo>
                    <a:pt x="18" y="22"/>
                    <a:pt x="1" y="63"/>
                    <a:pt x="14" y="101"/>
                  </a:cubicBezTo>
                  <a:cubicBezTo>
                    <a:pt x="27" y="130"/>
                    <a:pt x="55" y="146"/>
                    <a:pt x="84" y="146"/>
                  </a:cubicBezTo>
                  <a:cubicBezTo>
                    <a:pt x="92" y="146"/>
                    <a:pt x="101" y="145"/>
                    <a:pt x="110" y="142"/>
                  </a:cubicBezTo>
                  <a:cubicBezTo>
                    <a:pt x="147" y="128"/>
                    <a:pt x="168" y="87"/>
                    <a:pt x="154" y="49"/>
                  </a:cubicBezTo>
                  <a:cubicBezTo>
                    <a:pt x="141" y="18"/>
                    <a:pt x="113" y="0"/>
                    <a:pt x="85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5"/>
            <p:cNvSpPr/>
            <p:nvPr/>
          </p:nvSpPr>
          <p:spPr>
            <a:xfrm>
              <a:off x="2688875" y="1727850"/>
              <a:ext cx="67675" cy="91750"/>
            </a:xfrm>
            <a:custGeom>
              <a:avLst/>
              <a:gdLst/>
              <a:ahLst/>
              <a:cxnLst/>
              <a:rect l="l" t="t" r="r" b="b"/>
              <a:pathLst>
                <a:path w="2707" h="3670" extrusionOk="0">
                  <a:moveTo>
                    <a:pt x="667" y="0"/>
                  </a:moveTo>
                  <a:cubicBezTo>
                    <a:pt x="252" y="0"/>
                    <a:pt x="0" y="413"/>
                    <a:pt x="30" y="1279"/>
                  </a:cubicBezTo>
                  <a:cubicBezTo>
                    <a:pt x="85" y="2747"/>
                    <a:pt x="2089" y="3669"/>
                    <a:pt x="2089" y="3669"/>
                  </a:cubicBezTo>
                  <a:cubicBezTo>
                    <a:pt x="2089" y="3669"/>
                    <a:pt x="2707" y="1505"/>
                    <a:pt x="1720" y="576"/>
                  </a:cubicBezTo>
                  <a:cubicBezTo>
                    <a:pt x="1318" y="197"/>
                    <a:pt x="953" y="0"/>
                    <a:pt x="667" y="0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5"/>
            <p:cNvSpPr/>
            <p:nvPr/>
          </p:nvSpPr>
          <p:spPr>
            <a:xfrm>
              <a:off x="2694825" y="1730625"/>
              <a:ext cx="42450" cy="81175"/>
            </a:xfrm>
            <a:custGeom>
              <a:avLst/>
              <a:gdLst/>
              <a:ahLst/>
              <a:cxnLst/>
              <a:rect l="l" t="t" r="r" b="b"/>
              <a:pathLst>
                <a:path w="1698" h="3247" extrusionOk="0">
                  <a:moveTo>
                    <a:pt x="1246" y="2257"/>
                  </a:moveTo>
                  <a:lnTo>
                    <a:pt x="1246" y="2260"/>
                  </a:lnTo>
                  <a:cubicBezTo>
                    <a:pt x="1246" y="2260"/>
                    <a:pt x="1245" y="2258"/>
                    <a:pt x="1244" y="2257"/>
                  </a:cubicBezTo>
                  <a:close/>
                  <a:moveTo>
                    <a:pt x="383" y="1"/>
                  </a:moveTo>
                  <a:cubicBezTo>
                    <a:pt x="444" y="134"/>
                    <a:pt x="489" y="270"/>
                    <a:pt x="540" y="407"/>
                  </a:cubicBezTo>
                  <a:lnTo>
                    <a:pt x="693" y="817"/>
                  </a:lnTo>
                  <a:lnTo>
                    <a:pt x="789" y="1073"/>
                  </a:lnTo>
                  <a:cubicBezTo>
                    <a:pt x="673" y="1018"/>
                    <a:pt x="557" y="964"/>
                    <a:pt x="441" y="912"/>
                  </a:cubicBezTo>
                  <a:cubicBezTo>
                    <a:pt x="366" y="878"/>
                    <a:pt x="294" y="847"/>
                    <a:pt x="222" y="817"/>
                  </a:cubicBezTo>
                  <a:cubicBezTo>
                    <a:pt x="148" y="789"/>
                    <a:pt x="76" y="759"/>
                    <a:pt x="0" y="732"/>
                  </a:cubicBezTo>
                  <a:lnTo>
                    <a:pt x="0" y="732"/>
                  </a:lnTo>
                  <a:cubicBezTo>
                    <a:pt x="69" y="773"/>
                    <a:pt x="137" y="810"/>
                    <a:pt x="205" y="850"/>
                  </a:cubicBezTo>
                  <a:cubicBezTo>
                    <a:pt x="274" y="888"/>
                    <a:pt x="342" y="926"/>
                    <a:pt x="414" y="964"/>
                  </a:cubicBezTo>
                  <a:cubicBezTo>
                    <a:pt x="550" y="1035"/>
                    <a:pt x="687" y="1107"/>
                    <a:pt x="827" y="1172"/>
                  </a:cubicBezTo>
                  <a:lnTo>
                    <a:pt x="983" y="1588"/>
                  </a:lnTo>
                  <a:cubicBezTo>
                    <a:pt x="857" y="1540"/>
                    <a:pt x="728" y="1493"/>
                    <a:pt x="598" y="1449"/>
                  </a:cubicBezTo>
                  <a:lnTo>
                    <a:pt x="362" y="1373"/>
                  </a:lnTo>
                  <a:cubicBezTo>
                    <a:pt x="284" y="1349"/>
                    <a:pt x="205" y="1322"/>
                    <a:pt x="123" y="1308"/>
                  </a:cubicBezTo>
                  <a:lnTo>
                    <a:pt x="123" y="1308"/>
                  </a:lnTo>
                  <a:cubicBezTo>
                    <a:pt x="199" y="1339"/>
                    <a:pt x="274" y="1373"/>
                    <a:pt x="349" y="1408"/>
                  </a:cubicBezTo>
                  <a:lnTo>
                    <a:pt x="578" y="1503"/>
                  </a:lnTo>
                  <a:cubicBezTo>
                    <a:pt x="725" y="1564"/>
                    <a:pt x="871" y="1622"/>
                    <a:pt x="1021" y="1680"/>
                  </a:cubicBezTo>
                  <a:cubicBezTo>
                    <a:pt x="1090" y="1851"/>
                    <a:pt x="1158" y="2025"/>
                    <a:pt x="1226" y="2199"/>
                  </a:cubicBezTo>
                  <a:lnTo>
                    <a:pt x="1223" y="2199"/>
                  </a:lnTo>
                  <a:lnTo>
                    <a:pt x="1120" y="2169"/>
                  </a:lnTo>
                  <a:lnTo>
                    <a:pt x="912" y="2104"/>
                  </a:lnTo>
                  <a:cubicBezTo>
                    <a:pt x="772" y="2063"/>
                    <a:pt x="632" y="2022"/>
                    <a:pt x="489" y="1988"/>
                  </a:cubicBezTo>
                  <a:lnTo>
                    <a:pt x="489" y="1988"/>
                  </a:lnTo>
                  <a:cubicBezTo>
                    <a:pt x="622" y="2049"/>
                    <a:pt x="755" y="2107"/>
                    <a:pt x="892" y="2158"/>
                  </a:cubicBezTo>
                  <a:cubicBezTo>
                    <a:pt x="960" y="2186"/>
                    <a:pt x="1029" y="2210"/>
                    <a:pt x="1097" y="2233"/>
                  </a:cubicBezTo>
                  <a:cubicBezTo>
                    <a:pt x="1131" y="2243"/>
                    <a:pt x="1168" y="2257"/>
                    <a:pt x="1202" y="2268"/>
                  </a:cubicBezTo>
                  <a:cubicBezTo>
                    <a:pt x="1219" y="2271"/>
                    <a:pt x="1237" y="2278"/>
                    <a:pt x="1257" y="2281"/>
                  </a:cubicBezTo>
                  <a:lnTo>
                    <a:pt x="1260" y="2281"/>
                  </a:lnTo>
                  <a:cubicBezTo>
                    <a:pt x="1281" y="2336"/>
                    <a:pt x="1301" y="2387"/>
                    <a:pt x="1325" y="2442"/>
                  </a:cubicBezTo>
                  <a:lnTo>
                    <a:pt x="1489" y="2845"/>
                  </a:lnTo>
                  <a:cubicBezTo>
                    <a:pt x="1547" y="2977"/>
                    <a:pt x="1605" y="3114"/>
                    <a:pt x="1663" y="3247"/>
                  </a:cubicBezTo>
                  <a:cubicBezTo>
                    <a:pt x="1618" y="3108"/>
                    <a:pt x="1571" y="2971"/>
                    <a:pt x="1523" y="2831"/>
                  </a:cubicBezTo>
                  <a:lnTo>
                    <a:pt x="1377" y="2421"/>
                  </a:lnTo>
                  <a:cubicBezTo>
                    <a:pt x="1356" y="2366"/>
                    <a:pt x="1336" y="2309"/>
                    <a:pt x="1315" y="2254"/>
                  </a:cubicBezTo>
                  <a:lnTo>
                    <a:pt x="1315" y="2251"/>
                  </a:lnTo>
                  <a:cubicBezTo>
                    <a:pt x="1319" y="2243"/>
                    <a:pt x="1315" y="2237"/>
                    <a:pt x="1315" y="2233"/>
                  </a:cubicBezTo>
                  <a:lnTo>
                    <a:pt x="1315" y="2233"/>
                  </a:lnTo>
                  <a:lnTo>
                    <a:pt x="1319" y="2237"/>
                  </a:lnTo>
                  <a:lnTo>
                    <a:pt x="1319" y="2243"/>
                  </a:lnTo>
                  <a:lnTo>
                    <a:pt x="1328" y="2227"/>
                  </a:lnTo>
                  <a:cubicBezTo>
                    <a:pt x="1387" y="2097"/>
                    <a:pt x="1455" y="1967"/>
                    <a:pt x="1516" y="1838"/>
                  </a:cubicBezTo>
                  <a:cubicBezTo>
                    <a:pt x="1582" y="1707"/>
                    <a:pt x="1639" y="1578"/>
                    <a:pt x="1697" y="1444"/>
                  </a:cubicBezTo>
                  <a:lnTo>
                    <a:pt x="1697" y="1444"/>
                  </a:lnTo>
                  <a:cubicBezTo>
                    <a:pt x="1615" y="1564"/>
                    <a:pt x="1536" y="1687"/>
                    <a:pt x="1465" y="1813"/>
                  </a:cubicBezTo>
                  <a:cubicBezTo>
                    <a:pt x="1400" y="1926"/>
                    <a:pt x="1339" y="2038"/>
                    <a:pt x="1281" y="2155"/>
                  </a:cubicBezTo>
                  <a:cubicBezTo>
                    <a:pt x="1216" y="1988"/>
                    <a:pt x="1151" y="1821"/>
                    <a:pt x="1090" y="1653"/>
                  </a:cubicBezTo>
                  <a:cubicBezTo>
                    <a:pt x="1151" y="1517"/>
                    <a:pt x="1213" y="1380"/>
                    <a:pt x="1270" y="1240"/>
                  </a:cubicBezTo>
                  <a:lnTo>
                    <a:pt x="1363" y="1028"/>
                  </a:lnTo>
                  <a:cubicBezTo>
                    <a:pt x="1393" y="957"/>
                    <a:pt x="1418" y="885"/>
                    <a:pt x="1459" y="817"/>
                  </a:cubicBezTo>
                  <a:lnTo>
                    <a:pt x="1459" y="817"/>
                  </a:lnTo>
                  <a:cubicBezTo>
                    <a:pt x="1428" y="844"/>
                    <a:pt x="1410" y="882"/>
                    <a:pt x="1390" y="912"/>
                  </a:cubicBezTo>
                  <a:lnTo>
                    <a:pt x="1328" y="1011"/>
                  </a:lnTo>
                  <a:cubicBezTo>
                    <a:pt x="1291" y="1080"/>
                    <a:pt x="1257" y="1148"/>
                    <a:pt x="1219" y="1219"/>
                  </a:cubicBezTo>
                  <a:cubicBezTo>
                    <a:pt x="1161" y="1329"/>
                    <a:pt x="1106" y="1444"/>
                    <a:pt x="1052" y="1558"/>
                  </a:cubicBezTo>
                  <a:cubicBezTo>
                    <a:pt x="997" y="1421"/>
                    <a:pt x="943" y="1285"/>
                    <a:pt x="888" y="1148"/>
                  </a:cubicBezTo>
                  <a:cubicBezTo>
                    <a:pt x="922" y="1018"/>
                    <a:pt x="956" y="885"/>
                    <a:pt x="983" y="752"/>
                  </a:cubicBezTo>
                  <a:cubicBezTo>
                    <a:pt x="1015" y="619"/>
                    <a:pt x="1042" y="482"/>
                    <a:pt x="1065" y="346"/>
                  </a:cubicBezTo>
                  <a:lnTo>
                    <a:pt x="1065" y="346"/>
                  </a:lnTo>
                  <a:cubicBezTo>
                    <a:pt x="1018" y="475"/>
                    <a:pt x="974" y="605"/>
                    <a:pt x="933" y="738"/>
                  </a:cubicBezTo>
                  <a:cubicBezTo>
                    <a:pt x="902" y="837"/>
                    <a:pt x="871" y="937"/>
                    <a:pt x="844" y="1039"/>
                  </a:cubicBezTo>
                  <a:cubicBezTo>
                    <a:pt x="810" y="957"/>
                    <a:pt x="779" y="875"/>
                    <a:pt x="745" y="796"/>
                  </a:cubicBezTo>
                  <a:cubicBezTo>
                    <a:pt x="629" y="530"/>
                    <a:pt x="523" y="257"/>
                    <a:pt x="383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5"/>
            <p:cNvSpPr/>
            <p:nvPr/>
          </p:nvSpPr>
          <p:spPr>
            <a:xfrm>
              <a:off x="2778050" y="1758925"/>
              <a:ext cx="12900" cy="76025"/>
            </a:xfrm>
            <a:custGeom>
              <a:avLst/>
              <a:gdLst/>
              <a:ahLst/>
              <a:cxnLst/>
              <a:rect l="l" t="t" r="r" b="b"/>
              <a:pathLst>
                <a:path w="516" h="3041" extrusionOk="0">
                  <a:moveTo>
                    <a:pt x="509" y="1"/>
                  </a:moveTo>
                  <a:cubicBezTo>
                    <a:pt x="507" y="1"/>
                    <a:pt x="504" y="3"/>
                    <a:pt x="501" y="5"/>
                  </a:cubicBezTo>
                  <a:cubicBezTo>
                    <a:pt x="501" y="5"/>
                    <a:pt x="0" y="992"/>
                    <a:pt x="0" y="2125"/>
                  </a:cubicBezTo>
                  <a:cubicBezTo>
                    <a:pt x="0" y="2422"/>
                    <a:pt x="34" y="2729"/>
                    <a:pt x="123" y="3033"/>
                  </a:cubicBezTo>
                  <a:cubicBezTo>
                    <a:pt x="123" y="3037"/>
                    <a:pt x="126" y="3041"/>
                    <a:pt x="129" y="3041"/>
                  </a:cubicBezTo>
                  <a:cubicBezTo>
                    <a:pt x="133" y="3037"/>
                    <a:pt x="137" y="3033"/>
                    <a:pt x="133" y="3030"/>
                  </a:cubicBezTo>
                  <a:cubicBezTo>
                    <a:pt x="48" y="2729"/>
                    <a:pt x="14" y="2422"/>
                    <a:pt x="14" y="2125"/>
                  </a:cubicBezTo>
                  <a:cubicBezTo>
                    <a:pt x="14" y="1559"/>
                    <a:pt x="137" y="1029"/>
                    <a:pt x="263" y="644"/>
                  </a:cubicBezTo>
                  <a:cubicBezTo>
                    <a:pt x="328" y="449"/>
                    <a:pt x="389" y="292"/>
                    <a:pt x="437" y="183"/>
                  </a:cubicBezTo>
                  <a:cubicBezTo>
                    <a:pt x="460" y="128"/>
                    <a:pt x="478" y="84"/>
                    <a:pt x="492" y="54"/>
                  </a:cubicBezTo>
                  <a:cubicBezTo>
                    <a:pt x="498" y="40"/>
                    <a:pt x="506" y="30"/>
                    <a:pt x="509" y="22"/>
                  </a:cubicBezTo>
                  <a:cubicBezTo>
                    <a:pt x="512" y="16"/>
                    <a:pt x="515" y="9"/>
                    <a:pt x="515" y="9"/>
                  </a:cubicBezTo>
                  <a:cubicBezTo>
                    <a:pt x="515" y="5"/>
                    <a:pt x="515" y="2"/>
                    <a:pt x="512" y="2"/>
                  </a:cubicBezTo>
                  <a:cubicBezTo>
                    <a:pt x="511" y="1"/>
                    <a:pt x="510" y="1"/>
                    <a:pt x="509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5"/>
            <p:cNvSpPr/>
            <p:nvPr/>
          </p:nvSpPr>
          <p:spPr>
            <a:xfrm>
              <a:off x="2749600" y="1767775"/>
              <a:ext cx="31875" cy="67150"/>
            </a:xfrm>
            <a:custGeom>
              <a:avLst/>
              <a:gdLst/>
              <a:ahLst/>
              <a:cxnLst/>
              <a:rect l="l" t="t" r="r" b="b"/>
              <a:pathLst>
                <a:path w="1275" h="2686" extrusionOk="0">
                  <a:moveTo>
                    <a:pt x="8" y="0"/>
                  </a:moveTo>
                  <a:cubicBezTo>
                    <a:pt x="6" y="0"/>
                    <a:pt x="3" y="1"/>
                    <a:pt x="1" y="4"/>
                  </a:cubicBezTo>
                  <a:lnTo>
                    <a:pt x="1" y="10"/>
                  </a:lnTo>
                  <a:cubicBezTo>
                    <a:pt x="5" y="13"/>
                    <a:pt x="5" y="17"/>
                    <a:pt x="8" y="24"/>
                  </a:cubicBezTo>
                  <a:cubicBezTo>
                    <a:pt x="15" y="44"/>
                    <a:pt x="25" y="95"/>
                    <a:pt x="32" y="167"/>
                  </a:cubicBezTo>
                  <a:cubicBezTo>
                    <a:pt x="66" y="413"/>
                    <a:pt x="124" y="908"/>
                    <a:pt x="295" y="1409"/>
                  </a:cubicBezTo>
                  <a:cubicBezTo>
                    <a:pt x="469" y="1908"/>
                    <a:pt x="759" y="2416"/>
                    <a:pt x="1264" y="2683"/>
                  </a:cubicBezTo>
                  <a:cubicBezTo>
                    <a:pt x="1266" y="2685"/>
                    <a:pt x="1267" y="2686"/>
                    <a:pt x="1269" y="2686"/>
                  </a:cubicBezTo>
                  <a:cubicBezTo>
                    <a:pt x="1270" y="2686"/>
                    <a:pt x="1271" y="2685"/>
                    <a:pt x="1271" y="2683"/>
                  </a:cubicBezTo>
                  <a:cubicBezTo>
                    <a:pt x="1275" y="2679"/>
                    <a:pt x="1271" y="2673"/>
                    <a:pt x="1267" y="2673"/>
                  </a:cubicBezTo>
                  <a:cubicBezTo>
                    <a:pt x="681" y="2359"/>
                    <a:pt x="383" y="1713"/>
                    <a:pt x="226" y="1137"/>
                  </a:cubicBezTo>
                  <a:cubicBezTo>
                    <a:pt x="148" y="847"/>
                    <a:pt x="103" y="577"/>
                    <a:pt x="76" y="372"/>
                  </a:cubicBezTo>
                  <a:cubicBezTo>
                    <a:pt x="59" y="270"/>
                    <a:pt x="49" y="180"/>
                    <a:pt x="42" y="119"/>
                  </a:cubicBezTo>
                  <a:cubicBezTo>
                    <a:pt x="35" y="89"/>
                    <a:pt x="32" y="61"/>
                    <a:pt x="29" y="44"/>
                  </a:cubicBezTo>
                  <a:cubicBezTo>
                    <a:pt x="25" y="34"/>
                    <a:pt x="21" y="24"/>
                    <a:pt x="21" y="17"/>
                  </a:cubicBezTo>
                  <a:cubicBezTo>
                    <a:pt x="18" y="10"/>
                    <a:pt x="15" y="7"/>
                    <a:pt x="12" y="4"/>
                  </a:cubicBezTo>
                  <a:cubicBezTo>
                    <a:pt x="12" y="1"/>
                    <a:pt x="10" y="0"/>
                    <a:pt x="8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2723775" y="1814525"/>
              <a:ext cx="57700" cy="21175"/>
            </a:xfrm>
            <a:custGeom>
              <a:avLst/>
              <a:gdLst/>
              <a:ahLst/>
              <a:cxnLst/>
              <a:rect l="l" t="t" r="r" b="b"/>
              <a:pathLst>
                <a:path w="2308" h="847" extrusionOk="0">
                  <a:moveTo>
                    <a:pt x="255" y="0"/>
                  </a:moveTo>
                  <a:cubicBezTo>
                    <a:pt x="79" y="0"/>
                    <a:pt x="0" y="46"/>
                    <a:pt x="92" y="147"/>
                  </a:cubicBezTo>
                  <a:cubicBezTo>
                    <a:pt x="424" y="509"/>
                    <a:pt x="2287" y="837"/>
                    <a:pt x="2300" y="847"/>
                  </a:cubicBezTo>
                  <a:lnTo>
                    <a:pt x="2308" y="799"/>
                  </a:lnTo>
                  <a:cubicBezTo>
                    <a:pt x="1841" y="317"/>
                    <a:pt x="716" y="0"/>
                    <a:pt x="255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2726825" y="1816825"/>
              <a:ext cx="51250" cy="16325"/>
            </a:xfrm>
            <a:custGeom>
              <a:avLst/>
              <a:gdLst/>
              <a:ahLst/>
              <a:cxnLst/>
              <a:rect l="l" t="t" r="r" b="b"/>
              <a:pathLst>
                <a:path w="2050" h="653" extrusionOk="0">
                  <a:moveTo>
                    <a:pt x="1" y="0"/>
                  </a:moveTo>
                  <a:cubicBezTo>
                    <a:pt x="86" y="35"/>
                    <a:pt x="171" y="62"/>
                    <a:pt x="253" y="93"/>
                  </a:cubicBezTo>
                  <a:lnTo>
                    <a:pt x="461" y="161"/>
                  </a:lnTo>
                  <a:cubicBezTo>
                    <a:pt x="445" y="172"/>
                    <a:pt x="428" y="181"/>
                    <a:pt x="410" y="192"/>
                  </a:cubicBezTo>
                  <a:cubicBezTo>
                    <a:pt x="387" y="205"/>
                    <a:pt x="363" y="222"/>
                    <a:pt x="342" y="240"/>
                  </a:cubicBezTo>
                  <a:cubicBezTo>
                    <a:pt x="370" y="233"/>
                    <a:pt x="397" y="226"/>
                    <a:pt x="424" y="216"/>
                  </a:cubicBezTo>
                  <a:cubicBezTo>
                    <a:pt x="448" y="205"/>
                    <a:pt x="472" y="195"/>
                    <a:pt x="499" y="185"/>
                  </a:cubicBezTo>
                  <a:lnTo>
                    <a:pt x="513" y="178"/>
                  </a:lnTo>
                  <a:cubicBezTo>
                    <a:pt x="592" y="205"/>
                    <a:pt x="673" y="233"/>
                    <a:pt x="755" y="260"/>
                  </a:cubicBezTo>
                  <a:cubicBezTo>
                    <a:pt x="745" y="267"/>
                    <a:pt x="738" y="274"/>
                    <a:pt x="728" y="281"/>
                  </a:cubicBezTo>
                  <a:cubicBezTo>
                    <a:pt x="711" y="298"/>
                    <a:pt x="691" y="315"/>
                    <a:pt x="673" y="335"/>
                  </a:cubicBezTo>
                  <a:cubicBezTo>
                    <a:pt x="701" y="328"/>
                    <a:pt x="724" y="315"/>
                    <a:pt x="745" y="304"/>
                  </a:cubicBezTo>
                  <a:cubicBezTo>
                    <a:pt x="762" y="295"/>
                    <a:pt x="779" y="284"/>
                    <a:pt x="796" y="274"/>
                  </a:cubicBezTo>
                  <a:cubicBezTo>
                    <a:pt x="871" y="298"/>
                    <a:pt x="946" y="322"/>
                    <a:pt x="1022" y="345"/>
                  </a:cubicBezTo>
                  <a:cubicBezTo>
                    <a:pt x="1031" y="349"/>
                    <a:pt x="1045" y="352"/>
                    <a:pt x="1059" y="356"/>
                  </a:cubicBezTo>
                  <a:cubicBezTo>
                    <a:pt x="1035" y="376"/>
                    <a:pt x="1011" y="400"/>
                    <a:pt x="991" y="427"/>
                  </a:cubicBezTo>
                  <a:cubicBezTo>
                    <a:pt x="1031" y="410"/>
                    <a:pt x="1066" y="390"/>
                    <a:pt x="1096" y="369"/>
                  </a:cubicBezTo>
                  <a:cubicBezTo>
                    <a:pt x="1192" y="397"/>
                    <a:pt x="1288" y="427"/>
                    <a:pt x="1380" y="454"/>
                  </a:cubicBezTo>
                  <a:cubicBezTo>
                    <a:pt x="1349" y="479"/>
                    <a:pt x="1315" y="503"/>
                    <a:pt x="1288" y="533"/>
                  </a:cubicBezTo>
                  <a:cubicBezTo>
                    <a:pt x="1339" y="520"/>
                    <a:pt x="1383" y="495"/>
                    <a:pt x="1428" y="471"/>
                  </a:cubicBezTo>
                  <a:cubicBezTo>
                    <a:pt x="1462" y="482"/>
                    <a:pt x="1496" y="492"/>
                    <a:pt x="1534" y="503"/>
                  </a:cubicBezTo>
                  <a:cubicBezTo>
                    <a:pt x="1581" y="516"/>
                    <a:pt x="1629" y="530"/>
                    <a:pt x="1677" y="547"/>
                  </a:cubicBezTo>
                  <a:cubicBezTo>
                    <a:pt x="1663" y="557"/>
                    <a:pt x="1649" y="571"/>
                    <a:pt x="1636" y="588"/>
                  </a:cubicBezTo>
                  <a:cubicBezTo>
                    <a:pt x="1663" y="581"/>
                    <a:pt x="1690" y="571"/>
                    <a:pt x="1718" y="557"/>
                  </a:cubicBezTo>
                  <a:cubicBezTo>
                    <a:pt x="1827" y="591"/>
                    <a:pt x="1940" y="622"/>
                    <a:pt x="2049" y="653"/>
                  </a:cubicBezTo>
                  <a:lnTo>
                    <a:pt x="1797" y="561"/>
                  </a:lnTo>
                  <a:lnTo>
                    <a:pt x="1725" y="536"/>
                  </a:lnTo>
                  <a:cubicBezTo>
                    <a:pt x="1711" y="509"/>
                    <a:pt x="1698" y="485"/>
                    <a:pt x="1680" y="462"/>
                  </a:cubicBezTo>
                  <a:cubicBezTo>
                    <a:pt x="1666" y="441"/>
                    <a:pt x="1649" y="417"/>
                    <a:pt x="1625" y="400"/>
                  </a:cubicBezTo>
                  <a:lnTo>
                    <a:pt x="1625" y="400"/>
                  </a:lnTo>
                  <a:cubicBezTo>
                    <a:pt x="1629" y="427"/>
                    <a:pt x="1643" y="454"/>
                    <a:pt x="1653" y="479"/>
                  </a:cubicBezTo>
                  <a:cubicBezTo>
                    <a:pt x="1660" y="492"/>
                    <a:pt x="1666" y="506"/>
                    <a:pt x="1674" y="520"/>
                  </a:cubicBezTo>
                  <a:lnTo>
                    <a:pt x="1540" y="475"/>
                  </a:lnTo>
                  <a:cubicBezTo>
                    <a:pt x="1506" y="465"/>
                    <a:pt x="1472" y="451"/>
                    <a:pt x="1435" y="441"/>
                  </a:cubicBezTo>
                  <a:cubicBezTo>
                    <a:pt x="1424" y="417"/>
                    <a:pt x="1411" y="393"/>
                    <a:pt x="1397" y="372"/>
                  </a:cubicBezTo>
                  <a:cubicBezTo>
                    <a:pt x="1383" y="349"/>
                    <a:pt x="1367" y="325"/>
                    <a:pt x="1346" y="301"/>
                  </a:cubicBezTo>
                  <a:lnTo>
                    <a:pt x="1346" y="301"/>
                  </a:lnTo>
                  <a:cubicBezTo>
                    <a:pt x="1353" y="331"/>
                    <a:pt x="1359" y="359"/>
                    <a:pt x="1370" y="383"/>
                  </a:cubicBezTo>
                  <a:cubicBezTo>
                    <a:pt x="1376" y="397"/>
                    <a:pt x="1383" y="410"/>
                    <a:pt x="1387" y="424"/>
                  </a:cubicBezTo>
                  <a:cubicBezTo>
                    <a:pt x="1294" y="397"/>
                    <a:pt x="1203" y="366"/>
                    <a:pt x="1107" y="335"/>
                  </a:cubicBezTo>
                  <a:cubicBezTo>
                    <a:pt x="1100" y="308"/>
                    <a:pt x="1090" y="284"/>
                    <a:pt x="1076" y="260"/>
                  </a:cubicBezTo>
                  <a:cubicBezTo>
                    <a:pt x="1063" y="233"/>
                    <a:pt x="1049" y="208"/>
                    <a:pt x="1028" y="185"/>
                  </a:cubicBezTo>
                  <a:lnTo>
                    <a:pt x="1028" y="185"/>
                  </a:lnTo>
                  <a:cubicBezTo>
                    <a:pt x="1031" y="216"/>
                    <a:pt x="1039" y="243"/>
                    <a:pt x="1045" y="274"/>
                  </a:cubicBezTo>
                  <a:cubicBezTo>
                    <a:pt x="1052" y="287"/>
                    <a:pt x="1059" y="304"/>
                    <a:pt x="1063" y="322"/>
                  </a:cubicBezTo>
                  <a:cubicBezTo>
                    <a:pt x="1052" y="318"/>
                    <a:pt x="1042" y="315"/>
                    <a:pt x="1031" y="308"/>
                  </a:cubicBezTo>
                  <a:cubicBezTo>
                    <a:pt x="960" y="287"/>
                    <a:pt x="888" y="267"/>
                    <a:pt x="820" y="243"/>
                  </a:cubicBezTo>
                  <a:lnTo>
                    <a:pt x="817" y="240"/>
                  </a:lnTo>
                  <a:cubicBezTo>
                    <a:pt x="803" y="199"/>
                    <a:pt x="786" y="161"/>
                    <a:pt x="759" y="123"/>
                  </a:cubicBezTo>
                  <a:lnTo>
                    <a:pt x="759" y="123"/>
                  </a:lnTo>
                  <a:cubicBezTo>
                    <a:pt x="759" y="161"/>
                    <a:pt x="765" y="195"/>
                    <a:pt x="776" y="229"/>
                  </a:cubicBezTo>
                  <a:cubicBezTo>
                    <a:pt x="691" y="202"/>
                    <a:pt x="605" y="178"/>
                    <a:pt x="516" y="151"/>
                  </a:cubicBezTo>
                  <a:lnTo>
                    <a:pt x="502" y="147"/>
                  </a:lnTo>
                  <a:cubicBezTo>
                    <a:pt x="492" y="123"/>
                    <a:pt x="482" y="103"/>
                    <a:pt x="472" y="79"/>
                  </a:cubicBezTo>
                  <a:cubicBezTo>
                    <a:pt x="458" y="52"/>
                    <a:pt x="445" y="28"/>
                    <a:pt x="428" y="0"/>
                  </a:cubicBezTo>
                  <a:lnTo>
                    <a:pt x="428" y="0"/>
                  </a:lnTo>
                  <a:cubicBezTo>
                    <a:pt x="431" y="32"/>
                    <a:pt x="438" y="62"/>
                    <a:pt x="445" y="90"/>
                  </a:cubicBezTo>
                  <a:cubicBezTo>
                    <a:pt x="448" y="106"/>
                    <a:pt x="455" y="120"/>
                    <a:pt x="458" y="134"/>
                  </a:cubicBezTo>
                  <a:lnTo>
                    <a:pt x="261" y="76"/>
                  </a:lnTo>
                  <a:cubicBezTo>
                    <a:pt x="175" y="52"/>
                    <a:pt x="89" y="24"/>
                    <a:pt x="1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2728625" y="1732525"/>
              <a:ext cx="44150" cy="39025"/>
            </a:xfrm>
            <a:custGeom>
              <a:avLst/>
              <a:gdLst/>
              <a:ahLst/>
              <a:cxnLst/>
              <a:rect l="l" t="t" r="r" b="b"/>
              <a:pathLst>
                <a:path w="1766" h="1561" extrusionOk="0">
                  <a:moveTo>
                    <a:pt x="885" y="0"/>
                  </a:moveTo>
                  <a:cubicBezTo>
                    <a:pt x="397" y="0"/>
                    <a:pt x="0" y="348"/>
                    <a:pt x="0" y="779"/>
                  </a:cubicBezTo>
                  <a:cubicBezTo>
                    <a:pt x="0" y="1212"/>
                    <a:pt x="397" y="1560"/>
                    <a:pt x="885" y="1560"/>
                  </a:cubicBezTo>
                  <a:cubicBezTo>
                    <a:pt x="1372" y="1560"/>
                    <a:pt x="1766" y="1212"/>
                    <a:pt x="1766" y="779"/>
                  </a:cubicBezTo>
                  <a:cubicBezTo>
                    <a:pt x="1766" y="348"/>
                    <a:pt x="1372" y="0"/>
                    <a:pt x="885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2740900" y="1737300"/>
              <a:ext cx="17775" cy="8125"/>
            </a:xfrm>
            <a:custGeom>
              <a:avLst/>
              <a:gdLst/>
              <a:ahLst/>
              <a:cxnLst/>
              <a:rect l="l" t="t" r="r" b="b"/>
              <a:pathLst>
                <a:path w="711" h="325" extrusionOk="0">
                  <a:moveTo>
                    <a:pt x="356" y="0"/>
                  </a:moveTo>
                  <a:cubicBezTo>
                    <a:pt x="161" y="0"/>
                    <a:pt x="1" y="71"/>
                    <a:pt x="1" y="161"/>
                  </a:cubicBezTo>
                  <a:cubicBezTo>
                    <a:pt x="1" y="253"/>
                    <a:pt x="161" y="325"/>
                    <a:pt x="356" y="325"/>
                  </a:cubicBezTo>
                  <a:cubicBezTo>
                    <a:pt x="554" y="325"/>
                    <a:pt x="711" y="253"/>
                    <a:pt x="711" y="161"/>
                  </a:cubicBezTo>
                  <a:cubicBezTo>
                    <a:pt x="711" y="71"/>
                    <a:pt x="554" y="0"/>
                    <a:pt x="356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2733225" y="1751125"/>
              <a:ext cx="12575" cy="5475"/>
            </a:xfrm>
            <a:custGeom>
              <a:avLst/>
              <a:gdLst/>
              <a:ahLst/>
              <a:cxnLst/>
              <a:rect l="l" t="t" r="r" b="b"/>
              <a:pathLst>
                <a:path w="503" h="219" extrusionOk="0">
                  <a:moveTo>
                    <a:pt x="43" y="0"/>
                  </a:moveTo>
                  <a:cubicBezTo>
                    <a:pt x="34" y="0"/>
                    <a:pt x="25" y="3"/>
                    <a:pt x="18" y="10"/>
                  </a:cubicBezTo>
                  <a:cubicBezTo>
                    <a:pt x="5" y="24"/>
                    <a:pt x="0" y="48"/>
                    <a:pt x="14" y="62"/>
                  </a:cubicBezTo>
                  <a:cubicBezTo>
                    <a:pt x="21" y="68"/>
                    <a:pt x="172" y="219"/>
                    <a:pt x="414" y="219"/>
                  </a:cubicBezTo>
                  <a:cubicBezTo>
                    <a:pt x="431" y="219"/>
                    <a:pt x="451" y="215"/>
                    <a:pt x="468" y="215"/>
                  </a:cubicBezTo>
                  <a:cubicBezTo>
                    <a:pt x="489" y="212"/>
                    <a:pt x="503" y="194"/>
                    <a:pt x="499" y="174"/>
                  </a:cubicBezTo>
                  <a:cubicBezTo>
                    <a:pt x="499" y="159"/>
                    <a:pt x="485" y="143"/>
                    <a:pt x="467" y="143"/>
                  </a:cubicBezTo>
                  <a:cubicBezTo>
                    <a:pt x="465" y="143"/>
                    <a:pt x="463" y="143"/>
                    <a:pt x="462" y="144"/>
                  </a:cubicBezTo>
                  <a:cubicBezTo>
                    <a:pt x="446" y="145"/>
                    <a:pt x="432" y="145"/>
                    <a:pt x="417" y="145"/>
                  </a:cubicBezTo>
                  <a:cubicBezTo>
                    <a:pt x="204" y="145"/>
                    <a:pt x="69" y="14"/>
                    <a:pt x="69" y="10"/>
                  </a:cubicBezTo>
                  <a:cubicBezTo>
                    <a:pt x="62" y="3"/>
                    <a:pt x="53" y="0"/>
                    <a:pt x="43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2749800" y="1758275"/>
              <a:ext cx="12475" cy="5825"/>
            </a:xfrm>
            <a:custGeom>
              <a:avLst/>
              <a:gdLst/>
              <a:ahLst/>
              <a:cxnLst/>
              <a:rect l="l" t="t" r="r" b="b"/>
              <a:pathLst>
                <a:path w="499" h="233" extrusionOk="0">
                  <a:moveTo>
                    <a:pt x="459" y="1"/>
                  </a:moveTo>
                  <a:cubicBezTo>
                    <a:pt x="450" y="1"/>
                    <a:pt x="441" y="4"/>
                    <a:pt x="434" y="11"/>
                  </a:cubicBezTo>
                  <a:cubicBezTo>
                    <a:pt x="294" y="144"/>
                    <a:pt x="38" y="161"/>
                    <a:pt x="34" y="161"/>
                  </a:cubicBezTo>
                  <a:cubicBezTo>
                    <a:pt x="13" y="161"/>
                    <a:pt x="0" y="179"/>
                    <a:pt x="0" y="199"/>
                  </a:cubicBezTo>
                  <a:cubicBezTo>
                    <a:pt x="4" y="220"/>
                    <a:pt x="17" y="233"/>
                    <a:pt x="38" y="233"/>
                  </a:cubicBezTo>
                  <a:cubicBezTo>
                    <a:pt x="51" y="233"/>
                    <a:pt x="325" y="216"/>
                    <a:pt x="481" y="62"/>
                  </a:cubicBezTo>
                  <a:cubicBezTo>
                    <a:pt x="498" y="48"/>
                    <a:pt x="498" y="28"/>
                    <a:pt x="484" y="11"/>
                  </a:cubicBezTo>
                  <a:cubicBezTo>
                    <a:pt x="478" y="4"/>
                    <a:pt x="469" y="1"/>
                    <a:pt x="459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5"/>
            <p:cNvSpPr/>
            <p:nvPr/>
          </p:nvSpPr>
          <p:spPr>
            <a:xfrm>
              <a:off x="2760200" y="1745350"/>
              <a:ext cx="10600" cy="5625"/>
            </a:xfrm>
            <a:custGeom>
              <a:avLst/>
              <a:gdLst/>
              <a:ahLst/>
              <a:cxnLst/>
              <a:rect l="l" t="t" r="r" b="b"/>
              <a:pathLst>
                <a:path w="424" h="225" extrusionOk="0">
                  <a:moveTo>
                    <a:pt x="383" y="1"/>
                  </a:moveTo>
                  <a:cubicBezTo>
                    <a:pt x="371" y="1"/>
                    <a:pt x="359" y="8"/>
                    <a:pt x="352" y="20"/>
                  </a:cubicBezTo>
                  <a:cubicBezTo>
                    <a:pt x="342" y="40"/>
                    <a:pt x="290" y="91"/>
                    <a:pt x="45" y="153"/>
                  </a:cubicBezTo>
                  <a:lnTo>
                    <a:pt x="32" y="156"/>
                  </a:lnTo>
                  <a:cubicBezTo>
                    <a:pt x="11" y="159"/>
                    <a:pt x="0" y="180"/>
                    <a:pt x="7" y="200"/>
                  </a:cubicBezTo>
                  <a:cubicBezTo>
                    <a:pt x="11" y="214"/>
                    <a:pt x="24" y="225"/>
                    <a:pt x="41" y="225"/>
                  </a:cubicBezTo>
                  <a:lnTo>
                    <a:pt x="52" y="225"/>
                  </a:lnTo>
                  <a:lnTo>
                    <a:pt x="62" y="221"/>
                  </a:lnTo>
                  <a:cubicBezTo>
                    <a:pt x="270" y="170"/>
                    <a:pt x="383" y="115"/>
                    <a:pt x="417" y="53"/>
                  </a:cubicBezTo>
                  <a:cubicBezTo>
                    <a:pt x="424" y="36"/>
                    <a:pt x="421" y="16"/>
                    <a:pt x="400" y="6"/>
                  </a:cubicBezTo>
                  <a:cubicBezTo>
                    <a:pt x="395" y="2"/>
                    <a:pt x="389" y="1"/>
                    <a:pt x="383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2780525" y="1743475"/>
              <a:ext cx="24400" cy="19850"/>
            </a:xfrm>
            <a:custGeom>
              <a:avLst/>
              <a:gdLst/>
              <a:ahLst/>
              <a:cxnLst/>
              <a:rect l="l" t="t" r="r" b="b"/>
              <a:pathLst>
                <a:path w="976" h="794" extrusionOk="0">
                  <a:moveTo>
                    <a:pt x="457" y="1"/>
                  </a:moveTo>
                  <a:cubicBezTo>
                    <a:pt x="284" y="1"/>
                    <a:pt x="127" y="98"/>
                    <a:pt x="71" y="255"/>
                  </a:cubicBezTo>
                  <a:cubicBezTo>
                    <a:pt x="0" y="456"/>
                    <a:pt x="130" y="685"/>
                    <a:pt x="358" y="767"/>
                  </a:cubicBezTo>
                  <a:cubicBezTo>
                    <a:pt x="411" y="785"/>
                    <a:pt x="465" y="793"/>
                    <a:pt x="517" y="793"/>
                  </a:cubicBezTo>
                  <a:cubicBezTo>
                    <a:pt x="693" y="793"/>
                    <a:pt x="849" y="697"/>
                    <a:pt x="905" y="541"/>
                  </a:cubicBezTo>
                  <a:cubicBezTo>
                    <a:pt x="976" y="336"/>
                    <a:pt x="850" y="108"/>
                    <a:pt x="618" y="29"/>
                  </a:cubicBezTo>
                  <a:cubicBezTo>
                    <a:pt x="564" y="10"/>
                    <a:pt x="510" y="1"/>
                    <a:pt x="457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2789550" y="1745800"/>
              <a:ext cx="9075" cy="4825"/>
            </a:xfrm>
            <a:custGeom>
              <a:avLst/>
              <a:gdLst/>
              <a:ahLst/>
              <a:cxnLst/>
              <a:rect l="l" t="t" r="r" b="b"/>
              <a:pathLst>
                <a:path w="363" h="193" extrusionOk="0">
                  <a:moveTo>
                    <a:pt x="106" y="1"/>
                  </a:moveTo>
                  <a:cubicBezTo>
                    <a:pt x="59" y="1"/>
                    <a:pt x="23" y="14"/>
                    <a:pt x="14" y="39"/>
                  </a:cubicBezTo>
                  <a:cubicBezTo>
                    <a:pt x="0" y="80"/>
                    <a:pt x="62" y="141"/>
                    <a:pt x="154" y="172"/>
                  </a:cubicBezTo>
                  <a:cubicBezTo>
                    <a:pt x="192" y="186"/>
                    <a:pt x="229" y="193"/>
                    <a:pt x="261" y="193"/>
                  </a:cubicBezTo>
                  <a:cubicBezTo>
                    <a:pt x="307" y="193"/>
                    <a:pt x="341" y="179"/>
                    <a:pt x="349" y="155"/>
                  </a:cubicBezTo>
                  <a:cubicBezTo>
                    <a:pt x="363" y="111"/>
                    <a:pt x="301" y="53"/>
                    <a:pt x="209" y="18"/>
                  </a:cubicBezTo>
                  <a:cubicBezTo>
                    <a:pt x="173" y="6"/>
                    <a:pt x="137" y="1"/>
                    <a:pt x="106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2784425" y="1750225"/>
              <a:ext cx="5500" cy="4350"/>
            </a:xfrm>
            <a:custGeom>
              <a:avLst/>
              <a:gdLst/>
              <a:ahLst/>
              <a:cxnLst/>
              <a:rect l="l" t="t" r="r" b="b"/>
              <a:pathLst>
                <a:path w="220" h="174" extrusionOk="0">
                  <a:moveTo>
                    <a:pt x="22" y="1"/>
                  </a:moveTo>
                  <a:cubicBezTo>
                    <a:pt x="20" y="1"/>
                    <a:pt x="17" y="1"/>
                    <a:pt x="15" y="2"/>
                  </a:cubicBezTo>
                  <a:cubicBezTo>
                    <a:pt x="5" y="9"/>
                    <a:pt x="1" y="19"/>
                    <a:pt x="5" y="26"/>
                  </a:cubicBezTo>
                  <a:cubicBezTo>
                    <a:pt x="8" y="33"/>
                    <a:pt x="52" y="125"/>
                    <a:pt x="169" y="166"/>
                  </a:cubicBezTo>
                  <a:cubicBezTo>
                    <a:pt x="175" y="169"/>
                    <a:pt x="185" y="173"/>
                    <a:pt x="192" y="173"/>
                  </a:cubicBezTo>
                  <a:cubicBezTo>
                    <a:pt x="194" y="174"/>
                    <a:pt x="196" y="174"/>
                    <a:pt x="197" y="174"/>
                  </a:cubicBezTo>
                  <a:cubicBezTo>
                    <a:pt x="206" y="174"/>
                    <a:pt x="213" y="168"/>
                    <a:pt x="216" y="162"/>
                  </a:cubicBezTo>
                  <a:cubicBezTo>
                    <a:pt x="219" y="153"/>
                    <a:pt x="213" y="142"/>
                    <a:pt x="202" y="139"/>
                  </a:cubicBezTo>
                  <a:cubicBezTo>
                    <a:pt x="87" y="112"/>
                    <a:pt x="38" y="12"/>
                    <a:pt x="38" y="12"/>
                  </a:cubicBezTo>
                  <a:cubicBezTo>
                    <a:pt x="36" y="4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790325" y="1758050"/>
              <a:ext cx="6675" cy="1450"/>
            </a:xfrm>
            <a:custGeom>
              <a:avLst/>
              <a:gdLst/>
              <a:ahLst/>
              <a:cxnLst/>
              <a:rect l="l" t="t" r="r" b="b"/>
              <a:pathLst>
                <a:path w="267" h="58" extrusionOk="0">
                  <a:moveTo>
                    <a:pt x="249" y="0"/>
                  </a:moveTo>
                  <a:cubicBezTo>
                    <a:pt x="246" y="0"/>
                    <a:pt x="243" y="1"/>
                    <a:pt x="240" y="3"/>
                  </a:cubicBezTo>
                  <a:cubicBezTo>
                    <a:pt x="207" y="17"/>
                    <a:pt x="169" y="21"/>
                    <a:pt x="135" y="21"/>
                  </a:cubicBezTo>
                  <a:cubicBezTo>
                    <a:pt x="76" y="21"/>
                    <a:pt x="28" y="9"/>
                    <a:pt x="28" y="7"/>
                  </a:cubicBezTo>
                  <a:cubicBezTo>
                    <a:pt x="18" y="7"/>
                    <a:pt x="7" y="10"/>
                    <a:pt x="4" y="20"/>
                  </a:cubicBezTo>
                  <a:cubicBezTo>
                    <a:pt x="1" y="30"/>
                    <a:pt x="7" y="40"/>
                    <a:pt x="18" y="40"/>
                  </a:cubicBezTo>
                  <a:lnTo>
                    <a:pt x="18" y="44"/>
                  </a:lnTo>
                  <a:cubicBezTo>
                    <a:pt x="22" y="44"/>
                    <a:pt x="71" y="58"/>
                    <a:pt x="132" y="58"/>
                  </a:cubicBezTo>
                  <a:cubicBezTo>
                    <a:pt x="172" y="58"/>
                    <a:pt x="216" y="52"/>
                    <a:pt x="256" y="34"/>
                  </a:cubicBezTo>
                  <a:cubicBezTo>
                    <a:pt x="264" y="30"/>
                    <a:pt x="267" y="20"/>
                    <a:pt x="264" y="10"/>
                  </a:cubicBezTo>
                  <a:cubicBezTo>
                    <a:pt x="261" y="5"/>
                    <a:pt x="255" y="0"/>
                    <a:pt x="249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5"/>
            <p:cNvSpPr/>
            <p:nvPr/>
          </p:nvSpPr>
          <p:spPr>
            <a:xfrm>
              <a:off x="2720025" y="1736525"/>
              <a:ext cx="59575" cy="97825"/>
            </a:xfrm>
            <a:custGeom>
              <a:avLst/>
              <a:gdLst/>
              <a:ahLst/>
              <a:cxnLst/>
              <a:rect l="l" t="t" r="r" b="b"/>
              <a:pathLst>
                <a:path w="2383" h="3913" extrusionOk="0">
                  <a:moveTo>
                    <a:pt x="10" y="0"/>
                  </a:moveTo>
                  <a:cubicBezTo>
                    <a:pt x="7" y="0"/>
                    <a:pt x="3" y="4"/>
                    <a:pt x="3" y="4"/>
                  </a:cubicBezTo>
                  <a:cubicBezTo>
                    <a:pt x="0" y="7"/>
                    <a:pt x="0" y="14"/>
                    <a:pt x="3" y="14"/>
                  </a:cubicBezTo>
                  <a:cubicBezTo>
                    <a:pt x="5" y="16"/>
                    <a:pt x="7" y="16"/>
                    <a:pt x="8" y="16"/>
                  </a:cubicBezTo>
                  <a:cubicBezTo>
                    <a:pt x="9" y="16"/>
                    <a:pt x="10" y="16"/>
                    <a:pt x="10" y="16"/>
                  </a:cubicBezTo>
                  <a:lnTo>
                    <a:pt x="10" y="16"/>
                  </a:lnTo>
                  <a:cubicBezTo>
                    <a:pt x="11" y="19"/>
                    <a:pt x="13" y="23"/>
                    <a:pt x="13" y="31"/>
                  </a:cubicBezTo>
                  <a:cubicBezTo>
                    <a:pt x="21" y="61"/>
                    <a:pt x="27" y="130"/>
                    <a:pt x="37" y="229"/>
                  </a:cubicBezTo>
                  <a:cubicBezTo>
                    <a:pt x="71" y="578"/>
                    <a:pt x="153" y="1281"/>
                    <a:pt x="474" y="2007"/>
                  </a:cubicBezTo>
                  <a:cubicBezTo>
                    <a:pt x="799" y="2731"/>
                    <a:pt x="1365" y="3479"/>
                    <a:pt x="2372" y="3912"/>
                  </a:cubicBezTo>
                  <a:cubicBezTo>
                    <a:pt x="2376" y="3912"/>
                    <a:pt x="2379" y="3912"/>
                    <a:pt x="2382" y="3909"/>
                  </a:cubicBezTo>
                  <a:cubicBezTo>
                    <a:pt x="2382" y="3905"/>
                    <a:pt x="2382" y="3902"/>
                    <a:pt x="2379" y="3899"/>
                  </a:cubicBezTo>
                  <a:cubicBezTo>
                    <a:pt x="1171" y="3384"/>
                    <a:pt x="601" y="2410"/>
                    <a:pt x="320" y="1567"/>
                  </a:cubicBezTo>
                  <a:cubicBezTo>
                    <a:pt x="180" y="1144"/>
                    <a:pt x="116" y="755"/>
                    <a:pt x="78" y="471"/>
                  </a:cubicBezTo>
                  <a:cubicBezTo>
                    <a:pt x="61" y="328"/>
                    <a:pt x="51" y="212"/>
                    <a:pt x="41" y="134"/>
                  </a:cubicBezTo>
                  <a:cubicBezTo>
                    <a:pt x="37" y="93"/>
                    <a:pt x="34" y="61"/>
                    <a:pt x="30" y="38"/>
                  </a:cubicBezTo>
                  <a:cubicBezTo>
                    <a:pt x="27" y="28"/>
                    <a:pt x="27" y="21"/>
                    <a:pt x="24" y="14"/>
                  </a:cubicBezTo>
                  <a:cubicBezTo>
                    <a:pt x="24" y="11"/>
                    <a:pt x="21" y="7"/>
                    <a:pt x="21" y="7"/>
                  </a:cubicBezTo>
                  <a:cubicBezTo>
                    <a:pt x="16" y="4"/>
                    <a:pt x="16" y="0"/>
                    <a:pt x="1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2705400" y="1729625"/>
              <a:ext cx="27450" cy="20325"/>
            </a:xfrm>
            <a:custGeom>
              <a:avLst/>
              <a:gdLst/>
              <a:ahLst/>
              <a:cxnLst/>
              <a:rect l="l" t="t" r="r" b="b"/>
              <a:pathLst>
                <a:path w="1098" h="813" extrusionOk="0">
                  <a:moveTo>
                    <a:pt x="630" y="0"/>
                  </a:moveTo>
                  <a:cubicBezTo>
                    <a:pt x="557" y="0"/>
                    <a:pt x="480" y="14"/>
                    <a:pt x="404" y="44"/>
                  </a:cubicBezTo>
                  <a:cubicBezTo>
                    <a:pt x="148" y="147"/>
                    <a:pt x="1" y="389"/>
                    <a:pt x="83" y="591"/>
                  </a:cubicBezTo>
                  <a:cubicBezTo>
                    <a:pt x="138" y="732"/>
                    <a:pt x="291" y="813"/>
                    <a:pt x="465" y="813"/>
                  </a:cubicBezTo>
                  <a:cubicBezTo>
                    <a:pt x="539" y="813"/>
                    <a:pt x="618" y="798"/>
                    <a:pt x="694" y="768"/>
                  </a:cubicBezTo>
                  <a:cubicBezTo>
                    <a:pt x="954" y="669"/>
                    <a:pt x="1097" y="424"/>
                    <a:pt x="1018" y="225"/>
                  </a:cubicBezTo>
                  <a:cubicBezTo>
                    <a:pt x="960" y="83"/>
                    <a:pt x="807" y="0"/>
                    <a:pt x="630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2711550" y="1732375"/>
              <a:ext cx="10275" cy="5275"/>
            </a:xfrm>
            <a:custGeom>
              <a:avLst/>
              <a:gdLst/>
              <a:ahLst/>
              <a:cxnLst/>
              <a:rect l="l" t="t" r="r" b="b"/>
              <a:pathLst>
                <a:path w="411" h="211" extrusionOk="0">
                  <a:moveTo>
                    <a:pt x="311" y="1"/>
                  </a:moveTo>
                  <a:cubicBezTo>
                    <a:pt x="273" y="1"/>
                    <a:pt x="224" y="10"/>
                    <a:pt x="175" y="30"/>
                  </a:cubicBezTo>
                  <a:cubicBezTo>
                    <a:pt x="73" y="71"/>
                    <a:pt x="1" y="139"/>
                    <a:pt x="18" y="180"/>
                  </a:cubicBezTo>
                  <a:cubicBezTo>
                    <a:pt x="26" y="200"/>
                    <a:pt x="55" y="211"/>
                    <a:pt x="94" y="211"/>
                  </a:cubicBezTo>
                  <a:cubicBezTo>
                    <a:pt x="133" y="211"/>
                    <a:pt x="183" y="200"/>
                    <a:pt x="237" y="180"/>
                  </a:cubicBezTo>
                  <a:cubicBezTo>
                    <a:pt x="339" y="139"/>
                    <a:pt x="410" y="74"/>
                    <a:pt x="393" y="33"/>
                  </a:cubicBezTo>
                  <a:cubicBezTo>
                    <a:pt x="384" y="12"/>
                    <a:pt x="353" y="1"/>
                    <a:pt x="311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2709850" y="1742200"/>
              <a:ext cx="7450" cy="1850"/>
            </a:xfrm>
            <a:custGeom>
              <a:avLst/>
              <a:gdLst/>
              <a:ahLst/>
              <a:cxnLst/>
              <a:rect l="l" t="t" r="r" b="b"/>
              <a:pathLst>
                <a:path w="298" h="74" extrusionOk="0">
                  <a:moveTo>
                    <a:pt x="275" y="1"/>
                  </a:moveTo>
                  <a:cubicBezTo>
                    <a:pt x="272" y="1"/>
                    <a:pt x="270" y="1"/>
                    <a:pt x="267" y="2"/>
                  </a:cubicBezTo>
                  <a:cubicBezTo>
                    <a:pt x="214" y="29"/>
                    <a:pt x="164" y="36"/>
                    <a:pt x="124" y="36"/>
                  </a:cubicBezTo>
                  <a:cubicBezTo>
                    <a:pt x="70" y="36"/>
                    <a:pt x="33" y="23"/>
                    <a:pt x="31" y="23"/>
                  </a:cubicBezTo>
                  <a:cubicBezTo>
                    <a:pt x="28" y="22"/>
                    <a:pt x="26" y="21"/>
                    <a:pt x="23" y="21"/>
                  </a:cubicBezTo>
                  <a:cubicBezTo>
                    <a:pt x="16" y="21"/>
                    <a:pt x="9" y="25"/>
                    <a:pt x="4" y="33"/>
                  </a:cubicBezTo>
                  <a:cubicBezTo>
                    <a:pt x="1" y="43"/>
                    <a:pt x="4" y="53"/>
                    <a:pt x="14" y="57"/>
                  </a:cubicBezTo>
                  <a:cubicBezTo>
                    <a:pt x="16" y="58"/>
                    <a:pt x="57" y="73"/>
                    <a:pt x="117" y="73"/>
                  </a:cubicBezTo>
                  <a:cubicBezTo>
                    <a:pt x="156" y="73"/>
                    <a:pt x="203" y="67"/>
                    <a:pt x="253" y="47"/>
                  </a:cubicBezTo>
                  <a:cubicBezTo>
                    <a:pt x="264" y="43"/>
                    <a:pt x="274" y="39"/>
                    <a:pt x="280" y="36"/>
                  </a:cubicBezTo>
                  <a:cubicBezTo>
                    <a:pt x="294" y="29"/>
                    <a:pt x="297" y="19"/>
                    <a:pt x="291" y="9"/>
                  </a:cubicBezTo>
                  <a:cubicBezTo>
                    <a:pt x="288" y="4"/>
                    <a:pt x="282" y="1"/>
                    <a:pt x="275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2720600" y="1740500"/>
              <a:ext cx="6000" cy="4950"/>
            </a:xfrm>
            <a:custGeom>
              <a:avLst/>
              <a:gdLst/>
              <a:ahLst/>
              <a:cxnLst/>
              <a:rect l="l" t="t" r="r" b="b"/>
              <a:pathLst>
                <a:path w="240" h="198" extrusionOk="0">
                  <a:moveTo>
                    <a:pt x="218" y="0"/>
                  </a:moveTo>
                  <a:cubicBezTo>
                    <a:pt x="211" y="0"/>
                    <a:pt x="204" y="4"/>
                    <a:pt x="198" y="12"/>
                  </a:cubicBezTo>
                  <a:cubicBezTo>
                    <a:pt x="151" y="101"/>
                    <a:pt x="18" y="162"/>
                    <a:pt x="18" y="162"/>
                  </a:cubicBezTo>
                  <a:cubicBezTo>
                    <a:pt x="7" y="169"/>
                    <a:pt x="1" y="179"/>
                    <a:pt x="7" y="189"/>
                  </a:cubicBezTo>
                  <a:cubicBezTo>
                    <a:pt x="10" y="195"/>
                    <a:pt x="16" y="198"/>
                    <a:pt x="23" y="198"/>
                  </a:cubicBezTo>
                  <a:cubicBezTo>
                    <a:pt x="26" y="198"/>
                    <a:pt x="29" y="197"/>
                    <a:pt x="31" y="197"/>
                  </a:cubicBezTo>
                  <a:cubicBezTo>
                    <a:pt x="38" y="193"/>
                    <a:pt x="182" y="128"/>
                    <a:pt x="236" y="25"/>
                  </a:cubicBezTo>
                  <a:cubicBezTo>
                    <a:pt x="239" y="16"/>
                    <a:pt x="236" y="5"/>
                    <a:pt x="226" y="2"/>
                  </a:cubicBezTo>
                  <a:cubicBezTo>
                    <a:pt x="223" y="1"/>
                    <a:pt x="221" y="0"/>
                    <a:pt x="218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2723750" y="17326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82" y="1"/>
                  </a:moveTo>
                  <a:cubicBezTo>
                    <a:pt x="168" y="1"/>
                    <a:pt x="158" y="7"/>
                    <a:pt x="158" y="18"/>
                  </a:cubicBezTo>
                  <a:cubicBezTo>
                    <a:pt x="154" y="28"/>
                    <a:pt x="138" y="62"/>
                    <a:pt x="18" y="144"/>
                  </a:cubicBezTo>
                  <a:lnTo>
                    <a:pt x="11" y="147"/>
                  </a:lnTo>
                  <a:cubicBezTo>
                    <a:pt x="4" y="154"/>
                    <a:pt x="1" y="165"/>
                    <a:pt x="8" y="175"/>
                  </a:cubicBezTo>
                  <a:cubicBezTo>
                    <a:pt x="10" y="177"/>
                    <a:pt x="16" y="180"/>
                    <a:pt x="23" y="180"/>
                  </a:cubicBezTo>
                  <a:cubicBezTo>
                    <a:pt x="26" y="180"/>
                    <a:pt x="28" y="180"/>
                    <a:pt x="31" y="179"/>
                  </a:cubicBezTo>
                  <a:cubicBezTo>
                    <a:pt x="31" y="179"/>
                    <a:pt x="35" y="179"/>
                    <a:pt x="35" y="175"/>
                  </a:cubicBezTo>
                  <a:lnTo>
                    <a:pt x="42" y="171"/>
                  </a:lnTo>
                  <a:cubicBezTo>
                    <a:pt x="141" y="107"/>
                    <a:pt x="192" y="59"/>
                    <a:pt x="199" y="21"/>
                  </a:cubicBezTo>
                  <a:cubicBezTo>
                    <a:pt x="199" y="11"/>
                    <a:pt x="192" y="4"/>
                    <a:pt x="182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780525" y="1790900"/>
              <a:ext cx="33925" cy="44800"/>
            </a:xfrm>
            <a:custGeom>
              <a:avLst/>
              <a:gdLst/>
              <a:ahLst/>
              <a:cxnLst/>
              <a:rect l="l" t="t" r="r" b="b"/>
              <a:pathLst>
                <a:path w="1357" h="1792" extrusionOk="0">
                  <a:moveTo>
                    <a:pt x="1118" y="1"/>
                  </a:moveTo>
                  <a:cubicBezTo>
                    <a:pt x="1102" y="1"/>
                    <a:pt x="1082" y="7"/>
                    <a:pt x="1058" y="21"/>
                  </a:cubicBezTo>
                  <a:cubicBezTo>
                    <a:pt x="673" y="232"/>
                    <a:pt x="13" y="1765"/>
                    <a:pt x="0" y="1775"/>
                  </a:cubicBezTo>
                  <a:lnTo>
                    <a:pt x="41" y="1792"/>
                  </a:lnTo>
                  <a:cubicBezTo>
                    <a:pt x="710" y="1399"/>
                    <a:pt x="1357" y="1"/>
                    <a:pt x="1118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5"/>
            <p:cNvSpPr/>
            <p:nvPr/>
          </p:nvSpPr>
          <p:spPr>
            <a:xfrm>
              <a:off x="2783400" y="1792325"/>
              <a:ext cx="24600" cy="40750"/>
            </a:xfrm>
            <a:custGeom>
              <a:avLst/>
              <a:gdLst/>
              <a:ahLst/>
              <a:cxnLst/>
              <a:rect l="l" t="t" r="r" b="b"/>
              <a:pathLst>
                <a:path w="984" h="1630" extrusionOk="0">
                  <a:moveTo>
                    <a:pt x="984" y="1"/>
                  </a:moveTo>
                  <a:lnTo>
                    <a:pt x="984" y="1"/>
                  </a:lnTo>
                  <a:cubicBezTo>
                    <a:pt x="940" y="66"/>
                    <a:pt x="895" y="134"/>
                    <a:pt x="854" y="199"/>
                  </a:cubicBezTo>
                  <a:lnTo>
                    <a:pt x="749" y="363"/>
                  </a:lnTo>
                  <a:cubicBezTo>
                    <a:pt x="745" y="349"/>
                    <a:pt x="742" y="332"/>
                    <a:pt x="735" y="315"/>
                  </a:cubicBezTo>
                  <a:cubicBezTo>
                    <a:pt x="728" y="291"/>
                    <a:pt x="718" y="267"/>
                    <a:pt x="708" y="246"/>
                  </a:cubicBezTo>
                  <a:lnTo>
                    <a:pt x="708" y="246"/>
                  </a:lnTo>
                  <a:cubicBezTo>
                    <a:pt x="704" y="271"/>
                    <a:pt x="708" y="295"/>
                    <a:pt x="711" y="318"/>
                  </a:cubicBezTo>
                  <a:cubicBezTo>
                    <a:pt x="714" y="342"/>
                    <a:pt x="718" y="366"/>
                    <a:pt x="722" y="390"/>
                  </a:cubicBezTo>
                  <a:lnTo>
                    <a:pt x="725" y="404"/>
                  </a:lnTo>
                  <a:cubicBezTo>
                    <a:pt x="687" y="468"/>
                    <a:pt x="646" y="530"/>
                    <a:pt x="605" y="595"/>
                  </a:cubicBezTo>
                  <a:cubicBezTo>
                    <a:pt x="602" y="588"/>
                    <a:pt x="599" y="578"/>
                    <a:pt x="595" y="571"/>
                  </a:cubicBezTo>
                  <a:cubicBezTo>
                    <a:pt x="582" y="550"/>
                    <a:pt x="571" y="530"/>
                    <a:pt x="554" y="513"/>
                  </a:cubicBezTo>
                  <a:lnTo>
                    <a:pt x="554" y="513"/>
                  </a:lnTo>
                  <a:cubicBezTo>
                    <a:pt x="558" y="537"/>
                    <a:pt x="561" y="558"/>
                    <a:pt x="568" y="581"/>
                  </a:cubicBezTo>
                  <a:cubicBezTo>
                    <a:pt x="574" y="595"/>
                    <a:pt x="582" y="612"/>
                    <a:pt x="585" y="629"/>
                  </a:cubicBezTo>
                  <a:cubicBezTo>
                    <a:pt x="550" y="687"/>
                    <a:pt x="513" y="749"/>
                    <a:pt x="479" y="807"/>
                  </a:cubicBezTo>
                  <a:cubicBezTo>
                    <a:pt x="472" y="817"/>
                    <a:pt x="465" y="827"/>
                    <a:pt x="459" y="837"/>
                  </a:cubicBezTo>
                  <a:cubicBezTo>
                    <a:pt x="445" y="810"/>
                    <a:pt x="431" y="786"/>
                    <a:pt x="410" y="766"/>
                  </a:cubicBezTo>
                  <a:lnTo>
                    <a:pt x="410" y="766"/>
                  </a:lnTo>
                  <a:cubicBezTo>
                    <a:pt x="418" y="803"/>
                    <a:pt x="428" y="834"/>
                    <a:pt x="441" y="868"/>
                  </a:cubicBezTo>
                  <a:cubicBezTo>
                    <a:pt x="397" y="943"/>
                    <a:pt x="353" y="1018"/>
                    <a:pt x="308" y="1093"/>
                  </a:cubicBezTo>
                  <a:cubicBezTo>
                    <a:pt x="295" y="1059"/>
                    <a:pt x="281" y="1029"/>
                    <a:pt x="260" y="998"/>
                  </a:cubicBezTo>
                  <a:lnTo>
                    <a:pt x="260" y="998"/>
                  </a:lnTo>
                  <a:cubicBezTo>
                    <a:pt x="260" y="1042"/>
                    <a:pt x="274" y="1086"/>
                    <a:pt x="287" y="1131"/>
                  </a:cubicBezTo>
                  <a:cubicBezTo>
                    <a:pt x="271" y="1158"/>
                    <a:pt x="254" y="1185"/>
                    <a:pt x="237" y="1216"/>
                  </a:cubicBezTo>
                  <a:cubicBezTo>
                    <a:pt x="213" y="1254"/>
                    <a:pt x="192" y="1291"/>
                    <a:pt x="169" y="1332"/>
                  </a:cubicBezTo>
                  <a:cubicBezTo>
                    <a:pt x="161" y="1315"/>
                    <a:pt x="155" y="1298"/>
                    <a:pt x="141" y="1284"/>
                  </a:cubicBezTo>
                  <a:lnTo>
                    <a:pt x="141" y="1284"/>
                  </a:lnTo>
                  <a:cubicBezTo>
                    <a:pt x="141" y="1311"/>
                    <a:pt x="144" y="1336"/>
                    <a:pt x="151" y="1363"/>
                  </a:cubicBezTo>
                  <a:cubicBezTo>
                    <a:pt x="100" y="1451"/>
                    <a:pt x="52" y="1541"/>
                    <a:pt x="1" y="1629"/>
                  </a:cubicBezTo>
                  <a:lnTo>
                    <a:pt x="131" y="1428"/>
                  </a:lnTo>
                  <a:lnTo>
                    <a:pt x="169" y="1373"/>
                  </a:lnTo>
                  <a:cubicBezTo>
                    <a:pt x="196" y="1366"/>
                    <a:pt x="219" y="1360"/>
                    <a:pt x="240" y="1349"/>
                  </a:cubicBezTo>
                  <a:cubicBezTo>
                    <a:pt x="264" y="1343"/>
                    <a:pt x="287" y="1332"/>
                    <a:pt x="308" y="1315"/>
                  </a:cubicBezTo>
                  <a:cubicBezTo>
                    <a:pt x="281" y="1315"/>
                    <a:pt x="257" y="1319"/>
                    <a:pt x="233" y="1322"/>
                  </a:cubicBezTo>
                  <a:cubicBezTo>
                    <a:pt x="219" y="1325"/>
                    <a:pt x="205" y="1329"/>
                    <a:pt x="192" y="1332"/>
                  </a:cubicBezTo>
                  <a:lnTo>
                    <a:pt x="257" y="1226"/>
                  </a:lnTo>
                  <a:cubicBezTo>
                    <a:pt x="274" y="1199"/>
                    <a:pt x="292" y="1172"/>
                    <a:pt x="308" y="1144"/>
                  </a:cubicBezTo>
                  <a:cubicBezTo>
                    <a:pt x="332" y="1138"/>
                    <a:pt x="356" y="1131"/>
                    <a:pt x="380" y="1124"/>
                  </a:cubicBezTo>
                  <a:cubicBezTo>
                    <a:pt x="404" y="1117"/>
                    <a:pt x="428" y="1107"/>
                    <a:pt x="448" y="1097"/>
                  </a:cubicBezTo>
                  <a:cubicBezTo>
                    <a:pt x="441" y="1096"/>
                    <a:pt x="434" y="1095"/>
                    <a:pt x="426" y="1095"/>
                  </a:cubicBezTo>
                  <a:cubicBezTo>
                    <a:pt x="409" y="1095"/>
                    <a:pt x="390" y="1098"/>
                    <a:pt x="373" y="1100"/>
                  </a:cubicBezTo>
                  <a:cubicBezTo>
                    <a:pt x="360" y="1100"/>
                    <a:pt x="346" y="1103"/>
                    <a:pt x="332" y="1107"/>
                  </a:cubicBezTo>
                  <a:cubicBezTo>
                    <a:pt x="380" y="1032"/>
                    <a:pt x="424" y="957"/>
                    <a:pt x="468" y="885"/>
                  </a:cubicBezTo>
                  <a:cubicBezTo>
                    <a:pt x="492" y="881"/>
                    <a:pt x="517" y="878"/>
                    <a:pt x="541" y="871"/>
                  </a:cubicBezTo>
                  <a:cubicBezTo>
                    <a:pt x="568" y="865"/>
                    <a:pt x="591" y="857"/>
                    <a:pt x="615" y="848"/>
                  </a:cubicBezTo>
                  <a:cubicBezTo>
                    <a:pt x="602" y="844"/>
                    <a:pt x="590" y="843"/>
                    <a:pt x="578" y="843"/>
                  </a:cubicBezTo>
                  <a:cubicBezTo>
                    <a:pt x="565" y="843"/>
                    <a:pt x="552" y="844"/>
                    <a:pt x="537" y="844"/>
                  </a:cubicBezTo>
                  <a:cubicBezTo>
                    <a:pt x="520" y="844"/>
                    <a:pt x="506" y="848"/>
                    <a:pt x="489" y="848"/>
                  </a:cubicBezTo>
                  <a:cubicBezTo>
                    <a:pt x="496" y="840"/>
                    <a:pt x="503" y="830"/>
                    <a:pt x="506" y="824"/>
                  </a:cubicBezTo>
                  <a:cubicBezTo>
                    <a:pt x="541" y="766"/>
                    <a:pt x="574" y="711"/>
                    <a:pt x="609" y="653"/>
                  </a:cubicBezTo>
                  <a:cubicBezTo>
                    <a:pt x="650" y="649"/>
                    <a:pt x="687" y="643"/>
                    <a:pt x="725" y="626"/>
                  </a:cubicBezTo>
                  <a:cubicBezTo>
                    <a:pt x="690" y="619"/>
                    <a:pt x="660" y="619"/>
                    <a:pt x="626" y="619"/>
                  </a:cubicBezTo>
                  <a:cubicBezTo>
                    <a:pt x="667" y="550"/>
                    <a:pt x="708" y="482"/>
                    <a:pt x="749" y="414"/>
                  </a:cubicBezTo>
                  <a:lnTo>
                    <a:pt x="755" y="400"/>
                  </a:lnTo>
                  <a:cubicBezTo>
                    <a:pt x="776" y="397"/>
                    <a:pt x="799" y="394"/>
                    <a:pt x="820" y="390"/>
                  </a:cubicBezTo>
                  <a:cubicBezTo>
                    <a:pt x="848" y="383"/>
                    <a:pt x="872" y="377"/>
                    <a:pt x="899" y="366"/>
                  </a:cubicBezTo>
                  <a:cubicBezTo>
                    <a:pt x="872" y="363"/>
                    <a:pt x="845" y="363"/>
                    <a:pt x="817" y="363"/>
                  </a:cubicBezTo>
                  <a:cubicBezTo>
                    <a:pt x="804" y="366"/>
                    <a:pt x="790" y="366"/>
                    <a:pt x="776" y="366"/>
                  </a:cubicBezTo>
                  <a:lnTo>
                    <a:pt x="868" y="209"/>
                  </a:lnTo>
                  <a:cubicBezTo>
                    <a:pt x="906" y="141"/>
                    <a:pt x="947" y="73"/>
                    <a:pt x="984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" name="Google Shape;456;p25"/>
          <p:cNvGrpSpPr/>
          <p:nvPr/>
        </p:nvGrpSpPr>
        <p:grpSpPr>
          <a:xfrm>
            <a:off x="7029108" y="1549395"/>
            <a:ext cx="1952276" cy="3211617"/>
            <a:chOff x="6644497" y="1585490"/>
            <a:chExt cx="1952276" cy="3211617"/>
          </a:xfrm>
        </p:grpSpPr>
        <p:sp>
          <p:nvSpPr>
            <p:cNvPr id="457" name="Google Shape;457;p25"/>
            <p:cNvSpPr/>
            <p:nvPr/>
          </p:nvSpPr>
          <p:spPr>
            <a:xfrm flipH="1">
              <a:off x="7681797" y="2696870"/>
              <a:ext cx="35267" cy="26669"/>
            </a:xfrm>
            <a:custGeom>
              <a:avLst/>
              <a:gdLst/>
              <a:ahLst/>
              <a:cxnLst/>
              <a:rect l="l" t="t" r="r" b="b"/>
              <a:pathLst>
                <a:path w="886" h="670" extrusionOk="0">
                  <a:moveTo>
                    <a:pt x="445" y="1"/>
                  </a:moveTo>
                  <a:cubicBezTo>
                    <a:pt x="1" y="1"/>
                    <a:pt x="1" y="670"/>
                    <a:pt x="445" y="670"/>
                  </a:cubicBezTo>
                  <a:cubicBezTo>
                    <a:pt x="886" y="670"/>
                    <a:pt x="886" y="1"/>
                    <a:pt x="445" y="1"/>
                  </a:cubicBezTo>
                  <a:close/>
                </a:path>
              </a:pathLst>
            </a:custGeom>
            <a:solidFill>
              <a:srgbClr val="F4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5"/>
            <p:cNvSpPr/>
            <p:nvPr/>
          </p:nvSpPr>
          <p:spPr>
            <a:xfrm flipH="1">
              <a:off x="7981308" y="1585490"/>
              <a:ext cx="615465" cy="557310"/>
            </a:xfrm>
            <a:custGeom>
              <a:avLst/>
              <a:gdLst/>
              <a:ahLst/>
              <a:cxnLst/>
              <a:rect l="l" t="t" r="r" b="b"/>
              <a:pathLst>
                <a:path w="15462" h="14001" extrusionOk="0">
                  <a:moveTo>
                    <a:pt x="7408" y="1"/>
                  </a:moveTo>
                  <a:cubicBezTo>
                    <a:pt x="6329" y="1"/>
                    <a:pt x="5134" y="282"/>
                    <a:pt x="3985" y="1072"/>
                  </a:cubicBezTo>
                  <a:cubicBezTo>
                    <a:pt x="1" y="3817"/>
                    <a:pt x="510" y="7033"/>
                    <a:pt x="1005" y="7781"/>
                  </a:cubicBezTo>
                  <a:lnTo>
                    <a:pt x="5153" y="14000"/>
                  </a:lnTo>
                  <a:lnTo>
                    <a:pt x="15461" y="7818"/>
                  </a:lnTo>
                  <a:lnTo>
                    <a:pt x="11140" y="1332"/>
                  </a:lnTo>
                  <a:cubicBezTo>
                    <a:pt x="10769" y="826"/>
                    <a:pt x="9257" y="1"/>
                    <a:pt x="7408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5"/>
            <p:cNvSpPr/>
            <p:nvPr/>
          </p:nvSpPr>
          <p:spPr>
            <a:xfrm flipH="1">
              <a:off x="6994112" y="3245714"/>
              <a:ext cx="55488" cy="89720"/>
            </a:xfrm>
            <a:custGeom>
              <a:avLst/>
              <a:gdLst/>
              <a:ahLst/>
              <a:cxnLst/>
              <a:rect l="l" t="t" r="r" b="b"/>
              <a:pathLst>
                <a:path w="1394" h="2254" extrusionOk="0">
                  <a:moveTo>
                    <a:pt x="273" y="0"/>
                  </a:moveTo>
                  <a:cubicBezTo>
                    <a:pt x="352" y="253"/>
                    <a:pt x="322" y="591"/>
                    <a:pt x="151" y="997"/>
                  </a:cubicBezTo>
                  <a:cubicBezTo>
                    <a:pt x="103" y="1110"/>
                    <a:pt x="52" y="1219"/>
                    <a:pt x="1" y="1322"/>
                  </a:cubicBezTo>
                  <a:lnTo>
                    <a:pt x="618" y="2253"/>
                  </a:lnTo>
                  <a:cubicBezTo>
                    <a:pt x="755" y="2048"/>
                    <a:pt x="881" y="1816"/>
                    <a:pt x="990" y="1553"/>
                  </a:cubicBezTo>
                  <a:cubicBezTo>
                    <a:pt x="1393" y="594"/>
                    <a:pt x="1007" y="25"/>
                    <a:pt x="273" y="0"/>
                  </a:cubicBez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5"/>
            <p:cNvSpPr/>
            <p:nvPr/>
          </p:nvSpPr>
          <p:spPr>
            <a:xfrm flipH="1">
              <a:off x="7038694" y="3223542"/>
              <a:ext cx="39009" cy="55767"/>
            </a:xfrm>
            <a:custGeom>
              <a:avLst/>
              <a:gdLst/>
              <a:ahLst/>
              <a:cxnLst/>
              <a:rect l="l" t="t" r="r" b="b"/>
              <a:pathLst>
                <a:path w="980" h="1401" extrusionOk="0">
                  <a:moveTo>
                    <a:pt x="195" y="1"/>
                  </a:moveTo>
                  <a:cubicBezTo>
                    <a:pt x="201" y="213"/>
                    <a:pt x="150" y="462"/>
                    <a:pt x="31" y="746"/>
                  </a:cubicBezTo>
                  <a:cubicBezTo>
                    <a:pt x="21" y="769"/>
                    <a:pt x="10" y="793"/>
                    <a:pt x="0" y="817"/>
                  </a:cubicBezTo>
                  <a:lnTo>
                    <a:pt x="385" y="1401"/>
                  </a:lnTo>
                  <a:cubicBezTo>
                    <a:pt x="478" y="974"/>
                    <a:pt x="297" y="659"/>
                    <a:pt x="297" y="659"/>
                  </a:cubicBezTo>
                  <a:cubicBezTo>
                    <a:pt x="522" y="588"/>
                    <a:pt x="734" y="554"/>
                    <a:pt x="925" y="554"/>
                  </a:cubicBezTo>
                  <a:cubicBezTo>
                    <a:pt x="943" y="554"/>
                    <a:pt x="959" y="554"/>
                    <a:pt x="979" y="557"/>
                  </a:cubicBezTo>
                  <a:cubicBezTo>
                    <a:pt x="874" y="223"/>
                    <a:pt x="587" y="32"/>
                    <a:pt x="195" y="1"/>
                  </a:cubicBez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5"/>
            <p:cNvSpPr/>
            <p:nvPr/>
          </p:nvSpPr>
          <p:spPr>
            <a:xfrm flipH="1">
              <a:off x="7035549" y="3245554"/>
              <a:ext cx="30371" cy="52781"/>
            </a:xfrm>
            <a:custGeom>
              <a:avLst/>
              <a:gdLst/>
              <a:ahLst/>
              <a:cxnLst/>
              <a:rect l="l" t="t" r="r" b="b"/>
              <a:pathLst>
                <a:path w="763" h="1326" extrusionOk="0">
                  <a:moveTo>
                    <a:pt x="629" y="1"/>
                  </a:moveTo>
                  <a:cubicBezTo>
                    <a:pt x="438" y="1"/>
                    <a:pt x="226" y="35"/>
                    <a:pt x="1" y="106"/>
                  </a:cubicBezTo>
                  <a:cubicBezTo>
                    <a:pt x="1" y="106"/>
                    <a:pt x="182" y="421"/>
                    <a:pt x="89" y="848"/>
                  </a:cubicBezTo>
                  <a:lnTo>
                    <a:pt x="411" y="1326"/>
                  </a:lnTo>
                  <a:cubicBezTo>
                    <a:pt x="462" y="1223"/>
                    <a:pt x="513" y="1114"/>
                    <a:pt x="561" y="1001"/>
                  </a:cubicBezTo>
                  <a:cubicBezTo>
                    <a:pt x="732" y="595"/>
                    <a:pt x="762" y="257"/>
                    <a:pt x="683" y="4"/>
                  </a:cubicBezTo>
                  <a:cubicBezTo>
                    <a:pt x="663" y="1"/>
                    <a:pt x="647" y="1"/>
                    <a:pt x="629" y="1"/>
                  </a:cubicBez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5"/>
            <p:cNvSpPr/>
            <p:nvPr/>
          </p:nvSpPr>
          <p:spPr>
            <a:xfrm flipH="1">
              <a:off x="7069942" y="3191219"/>
              <a:ext cx="50035" cy="35745"/>
            </a:xfrm>
            <a:custGeom>
              <a:avLst/>
              <a:gdLst/>
              <a:ahLst/>
              <a:cxnLst/>
              <a:rect l="l" t="t" r="r" b="b"/>
              <a:pathLst>
                <a:path w="1257" h="898" extrusionOk="0">
                  <a:moveTo>
                    <a:pt x="321" y="1"/>
                  </a:moveTo>
                  <a:cubicBezTo>
                    <a:pt x="219" y="1"/>
                    <a:pt x="113" y="11"/>
                    <a:pt x="1" y="31"/>
                  </a:cubicBezTo>
                  <a:lnTo>
                    <a:pt x="577" y="898"/>
                  </a:lnTo>
                  <a:cubicBezTo>
                    <a:pt x="782" y="841"/>
                    <a:pt x="973" y="810"/>
                    <a:pt x="1148" y="810"/>
                  </a:cubicBezTo>
                  <a:cubicBezTo>
                    <a:pt x="1185" y="810"/>
                    <a:pt x="1219" y="813"/>
                    <a:pt x="1257" y="813"/>
                  </a:cubicBezTo>
                  <a:cubicBezTo>
                    <a:pt x="1236" y="291"/>
                    <a:pt x="867" y="1"/>
                    <a:pt x="321" y="1"/>
                  </a:cubicBez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5"/>
            <p:cNvSpPr/>
            <p:nvPr/>
          </p:nvSpPr>
          <p:spPr>
            <a:xfrm flipH="1">
              <a:off x="7069663" y="3223422"/>
              <a:ext cx="27346" cy="32640"/>
            </a:xfrm>
            <a:custGeom>
              <a:avLst/>
              <a:gdLst/>
              <a:ahLst/>
              <a:cxnLst/>
              <a:rect l="l" t="t" r="r" b="b"/>
              <a:pathLst>
                <a:path w="687" h="820" extrusionOk="0">
                  <a:moveTo>
                    <a:pt x="571" y="1"/>
                  </a:moveTo>
                  <a:cubicBezTo>
                    <a:pt x="396" y="1"/>
                    <a:pt x="205" y="32"/>
                    <a:pt x="0" y="89"/>
                  </a:cubicBezTo>
                  <a:lnTo>
                    <a:pt x="485" y="820"/>
                  </a:lnTo>
                  <a:cubicBezTo>
                    <a:pt x="495" y="796"/>
                    <a:pt x="506" y="772"/>
                    <a:pt x="516" y="749"/>
                  </a:cubicBezTo>
                  <a:cubicBezTo>
                    <a:pt x="635" y="465"/>
                    <a:pt x="686" y="216"/>
                    <a:pt x="680" y="4"/>
                  </a:cubicBezTo>
                  <a:cubicBezTo>
                    <a:pt x="642" y="4"/>
                    <a:pt x="608" y="1"/>
                    <a:pt x="571" y="1"/>
                  </a:cubicBez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5"/>
            <p:cNvSpPr/>
            <p:nvPr/>
          </p:nvSpPr>
          <p:spPr>
            <a:xfrm flipH="1">
              <a:off x="7326331" y="3715304"/>
              <a:ext cx="30769" cy="31844"/>
            </a:xfrm>
            <a:custGeom>
              <a:avLst/>
              <a:gdLst/>
              <a:ahLst/>
              <a:cxnLst/>
              <a:rect l="l" t="t" r="r" b="b"/>
              <a:pathLst>
                <a:path w="773" h="800" extrusionOk="0">
                  <a:moveTo>
                    <a:pt x="270" y="1"/>
                  </a:moveTo>
                  <a:cubicBezTo>
                    <a:pt x="215" y="38"/>
                    <a:pt x="154" y="62"/>
                    <a:pt x="93" y="79"/>
                  </a:cubicBezTo>
                  <a:cubicBezTo>
                    <a:pt x="1" y="277"/>
                    <a:pt x="45" y="520"/>
                    <a:pt x="219" y="673"/>
                  </a:cubicBezTo>
                  <a:cubicBezTo>
                    <a:pt x="318" y="758"/>
                    <a:pt x="441" y="799"/>
                    <a:pt x="564" y="799"/>
                  </a:cubicBezTo>
                  <a:cubicBezTo>
                    <a:pt x="636" y="799"/>
                    <a:pt x="707" y="786"/>
                    <a:pt x="772" y="758"/>
                  </a:cubicBezTo>
                  <a:lnTo>
                    <a:pt x="270" y="1"/>
                  </a:ln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5"/>
            <p:cNvSpPr/>
            <p:nvPr/>
          </p:nvSpPr>
          <p:spPr>
            <a:xfrm flipH="1">
              <a:off x="7348622" y="3683817"/>
              <a:ext cx="32521" cy="35068"/>
            </a:xfrm>
            <a:custGeom>
              <a:avLst/>
              <a:gdLst/>
              <a:ahLst/>
              <a:cxnLst/>
              <a:rect l="l" t="t" r="r" b="b"/>
              <a:pathLst>
                <a:path w="817" h="881" extrusionOk="0">
                  <a:moveTo>
                    <a:pt x="348" y="0"/>
                  </a:moveTo>
                  <a:cubicBezTo>
                    <a:pt x="301" y="17"/>
                    <a:pt x="250" y="27"/>
                    <a:pt x="198" y="30"/>
                  </a:cubicBezTo>
                  <a:lnTo>
                    <a:pt x="192" y="34"/>
                  </a:lnTo>
                  <a:cubicBezTo>
                    <a:pt x="0" y="246"/>
                    <a:pt x="21" y="570"/>
                    <a:pt x="236" y="755"/>
                  </a:cubicBezTo>
                  <a:cubicBezTo>
                    <a:pt x="335" y="840"/>
                    <a:pt x="458" y="881"/>
                    <a:pt x="581" y="881"/>
                  </a:cubicBezTo>
                  <a:cubicBezTo>
                    <a:pt x="619" y="881"/>
                    <a:pt x="660" y="878"/>
                    <a:pt x="697" y="870"/>
                  </a:cubicBezTo>
                  <a:cubicBezTo>
                    <a:pt x="717" y="826"/>
                    <a:pt x="745" y="782"/>
                    <a:pt x="778" y="744"/>
                  </a:cubicBezTo>
                  <a:lnTo>
                    <a:pt x="816" y="703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5"/>
            <p:cNvSpPr/>
            <p:nvPr/>
          </p:nvSpPr>
          <p:spPr>
            <a:xfrm flipH="1">
              <a:off x="7346313" y="3711801"/>
              <a:ext cx="7125" cy="6687"/>
            </a:xfrm>
            <a:custGeom>
              <a:avLst/>
              <a:gdLst/>
              <a:ahLst/>
              <a:cxnLst/>
              <a:rect l="l" t="t" r="r" b="b"/>
              <a:pathLst>
                <a:path w="179" h="168" extrusionOk="0">
                  <a:moveTo>
                    <a:pt x="120" y="0"/>
                  </a:moveTo>
                  <a:lnTo>
                    <a:pt x="82" y="41"/>
                  </a:lnTo>
                  <a:cubicBezTo>
                    <a:pt x="49" y="79"/>
                    <a:pt x="21" y="123"/>
                    <a:pt x="1" y="167"/>
                  </a:cubicBezTo>
                  <a:cubicBezTo>
                    <a:pt x="62" y="150"/>
                    <a:pt x="123" y="126"/>
                    <a:pt x="178" y="89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5"/>
            <p:cNvSpPr/>
            <p:nvPr/>
          </p:nvSpPr>
          <p:spPr>
            <a:xfrm flipH="1">
              <a:off x="7369401" y="3650778"/>
              <a:ext cx="28063" cy="34272"/>
            </a:xfrm>
            <a:custGeom>
              <a:avLst/>
              <a:gdLst/>
              <a:ahLst/>
              <a:cxnLst/>
              <a:rect l="l" t="t" r="r" b="b"/>
              <a:pathLst>
                <a:path w="705" h="861" extrusionOk="0">
                  <a:moveTo>
                    <a:pt x="205" y="0"/>
                  </a:moveTo>
                  <a:lnTo>
                    <a:pt x="192" y="14"/>
                  </a:lnTo>
                  <a:cubicBezTo>
                    <a:pt x="1" y="226"/>
                    <a:pt x="21" y="547"/>
                    <a:pt x="236" y="734"/>
                  </a:cubicBezTo>
                  <a:cubicBezTo>
                    <a:pt x="336" y="819"/>
                    <a:pt x="458" y="860"/>
                    <a:pt x="581" y="860"/>
                  </a:cubicBezTo>
                  <a:lnTo>
                    <a:pt x="608" y="860"/>
                  </a:lnTo>
                  <a:lnTo>
                    <a:pt x="704" y="75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5"/>
            <p:cNvSpPr/>
            <p:nvPr/>
          </p:nvSpPr>
          <p:spPr>
            <a:xfrm flipH="1">
              <a:off x="7367251" y="3680673"/>
              <a:ext cx="6011" cy="4379"/>
            </a:xfrm>
            <a:custGeom>
              <a:avLst/>
              <a:gdLst/>
              <a:ahLst/>
              <a:cxnLst/>
              <a:rect l="l" t="t" r="r" b="b"/>
              <a:pathLst>
                <a:path w="151" h="110" extrusionOk="0">
                  <a:moveTo>
                    <a:pt x="96" y="0"/>
                  </a:moveTo>
                  <a:lnTo>
                    <a:pt x="0" y="109"/>
                  </a:lnTo>
                  <a:cubicBezTo>
                    <a:pt x="52" y="106"/>
                    <a:pt x="103" y="96"/>
                    <a:pt x="150" y="79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5"/>
            <p:cNvSpPr/>
            <p:nvPr/>
          </p:nvSpPr>
          <p:spPr>
            <a:xfrm flipH="1">
              <a:off x="6756464" y="1803149"/>
              <a:ext cx="1656286" cy="2222632"/>
            </a:xfrm>
            <a:custGeom>
              <a:avLst/>
              <a:gdLst/>
              <a:ahLst/>
              <a:cxnLst/>
              <a:rect l="l" t="t" r="r" b="b"/>
              <a:pathLst>
                <a:path w="41610" h="55838" extrusionOk="0">
                  <a:moveTo>
                    <a:pt x="6429" y="0"/>
                  </a:moveTo>
                  <a:cubicBezTo>
                    <a:pt x="5350" y="0"/>
                    <a:pt x="4156" y="282"/>
                    <a:pt x="3008" y="1073"/>
                  </a:cubicBezTo>
                  <a:cubicBezTo>
                    <a:pt x="1291" y="2254"/>
                    <a:pt x="410" y="3524"/>
                    <a:pt x="0" y="4644"/>
                  </a:cubicBezTo>
                  <a:lnTo>
                    <a:pt x="33324" y="55838"/>
                  </a:lnTo>
                  <a:lnTo>
                    <a:pt x="41609" y="50567"/>
                  </a:lnTo>
                  <a:lnTo>
                    <a:pt x="9080" y="578"/>
                  </a:lnTo>
                  <a:cubicBezTo>
                    <a:pt x="8397" y="260"/>
                    <a:pt x="7466" y="0"/>
                    <a:pt x="6429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5"/>
            <p:cNvSpPr/>
            <p:nvPr/>
          </p:nvSpPr>
          <p:spPr>
            <a:xfrm flipH="1">
              <a:off x="7086289" y="1988007"/>
              <a:ext cx="1348076" cy="2061859"/>
            </a:xfrm>
            <a:custGeom>
              <a:avLst/>
              <a:gdLst/>
              <a:ahLst/>
              <a:cxnLst/>
              <a:rect l="l" t="t" r="r" b="b"/>
              <a:pathLst>
                <a:path w="33867" h="51799" extrusionOk="0">
                  <a:moveTo>
                    <a:pt x="543" y="0"/>
                  </a:moveTo>
                  <a:lnTo>
                    <a:pt x="543" y="0"/>
                  </a:lnTo>
                  <a:cubicBezTo>
                    <a:pt x="1" y="1485"/>
                    <a:pt x="288" y="2710"/>
                    <a:pt x="570" y="3134"/>
                  </a:cubicBezTo>
                  <a:cubicBezTo>
                    <a:pt x="570" y="3134"/>
                    <a:pt x="570" y="3137"/>
                    <a:pt x="574" y="3137"/>
                  </a:cubicBezTo>
                  <a:lnTo>
                    <a:pt x="32918" y="51798"/>
                  </a:lnTo>
                  <a:lnTo>
                    <a:pt x="33867" y="51194"/>
                  </a:lnTo>
                  <a:lnTo>
                    <a:pt x="543" y="0"/>
                  </a:ln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5"/>
            <p:cNvSpPr/>
            <p:nvPr/>
          </p:nvSpPr>
          <p:spPr>
            <a:xfrm flipH="1">
              <a:off x="6720593" y="1826156"/>
              <a:ext cx="1330721" cy="1989852"/>
            </a:xfrm>
            <a:custGeom>
              <a:avLst/>
              <a:gdLst/>
              <a:ahLst/>
              <a:cxnLst/>
              <a:rect l="l" t="t" r="r" b="b"/>
              <a:pathLst>
                <a:path w="33431" h="49990" extrusionOk="0">
                  <a:moveTo>
                    <a:pt x="0" y="0"/>
                  </a:moveTo>
                  <a:lnTo>
                    <a:pt x="32529" y="49989"/>
                  </a:lnTo>
                  <a:lnTo>
                    <a:pt x="33430" y="49416"/>
                  </a:lnTo>
                  <a:lnTo>
                    <a:pt x="1079" y="751"/>
                  </a:lnTo>
                  <a:cubicBezTo>
                    <a:pt x="915" y="529"/>
                    <a:pt x="537" y="246"/>
                    <a:pt x="0" y="0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5"/>
            <p:cNvSpPr/>
            <p:nvPr/>
          </p:nvSpPr>
          <p:spPr>
            <a:xfrm flipH="1">
              <a:off x="6649236" y="4100903"/>
              <a:ext cx="148711" cy="185451"/>
            </a:xfrm>
            <a:custGeom>
              <a:avLst/>
              <a:gdLst/>
              <a:ahLst/>
              <a:cxnLst/>
              <a:rect l="l" t="t" r="r" b="b"/>
              <a:pathLst>
                <a:path w="3736" h="4659" extrusionOk="0">
                  <a:moveTo>
                    <a:pt x="2690" y="0"/>
                  </a:moveTo>
                  <a:cubicBezTo>
                    <a:pt x="1917" y="0"/>
                    <a:pt x="908" y="240"/>
                    <a:pt x="1" y="1220"/>
                  </a:cubicBezTo>
                  <a:lnTo>
                    <a:pt x="3674" y="4658"/>
                  </a:lnTo>
                  <a:cubicBezTo>
                    <a:pt x="3735" y="3897"/>
                    <a:pt x="3015" y="56"/>
                    <a:pt x="3015" y="56"/>
                  </a:cubicBezTo>
                  <a:lnTo>
                    <a:pt x="3062" y="19"/>
                  </a:lnTo>
                  <a:cubicBezTo>
                    <a:pt x="2946" y="7"/>
                    <a:pt x="2822" y="0"/>
                    <a:pt x="2690" y="0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5"/>
            <p:cNvSpPr/>
            <p:nvPr/>
          </p:nvSpPr>
          <p:spPr>
            <a:xfrm flipH="1">
              <a:off x="6650467" y="4284369"/>
              <a:ext cx="716" cy="2508"/>
            </a:xfrm>
            <a:custGeom>
              <a:avLst/>
              <a:gdLst/>
              <a:ahLst/>
              <a:cxnLst/>
              <a:rect l="l" t="t" r="r" b="b"/>
              <a:pathLst>
                <a:path w="18" h="63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25"/>
                    <a:pt x="4" y="42"/>
                    <a:pt x="1" y="59"/>
                  </a:cubicBezTo>
                  <a:lnTo>
                    <a:pt x="4" y="62"/>
                  </a:lnTo>
                  <a:cubicBezTo>
                    <a:pt x="7" y="46"/>
                    <a:pt x="14" y="25"/>
                    <a:pt x="18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5"/>
            <p:cNvSpPr/>
            <p:nvPr/>
          </p:nvSpPr>
          <p:spPr>
            <a:xfrm flipH="1">
              <a:off x="6651028" y="4149466"/>
              <a:ext cx="190945" cy="145368"/>
            </a:xfrm>
            <a:custGeom>
              <a:avLst/>
              <a:gdLst/>
              <a:ahLst/>
              <a:cxnLst/>
              <a:rect l="l" t="t" r="r" b="b"/>
              <a:pathLst>
                <a:path w="4797" h="3652" extrusionOk="0">
                  <a:moveTo>
                    <a:pt x="1107" y="0"/>
                  </a:moveTo>
                  <a:cubicBezTo>
                    <a:pt x="707" y="434"/>
                    <a:pt x="329" y="1011"/>
                    <a:pt x="1" y="1776"/>
                  </a:cubicBezTo>
                  <a:cubicBezTo>
                    <a:pt x="2021" y="2826"/>
                    <a:pt x="3853" y="3652"/>
                    <a:pt x="4508" y="3652"/>
                  </a:cubicBezTo>
                  <a:cubicBezTo>
                    <a:pt x="4602" y="3652"/>
                    <a:pt x="4672" y="3635"/>
                    <a:pt x="4715" y="3599"/>
                  </a:cubicBezTo>
                  <a:cubicBezTo>
                    <a:pt x="4731" y="3586"/>
                    <a:pt x="4746" y="3566"/>
                    <a:pt x="4760" y="3539"/>
                  </a:cubicBezTo>
                  <a:lnTo>
                    <a:pt x="4760" y="3539"/>
                  </a:lnTo>
                  <a:cubicBezTo>
                    <a:pt x="4761" y="3539"/>
                    <a:pt x="4761" y="3538"/>
                    <a:pt x="4761" y="3537"/>
                  </a:cubicBezTo>
                  <a:lnTo>
                    <a:pt x="4761" y="3537"/>
                  </a:lnTo>
                  <a:cubicBezTo>
                    <a:pt x="4774" y="3513"/>
                    <a:pt x="4786" y="3485"/>
                    <a:pt x="4797" y="3451"/>
                  </a:cubicBezTo>
                  <a:lnTo>
                    <a:pt x="4794" y="3448"/>
                  </a:lnTo>
                  <a:cubicBezTo>
                    <a:pt x="4780" y="3489"/>
                    <a:pt x="4770" y="3513"/>
                    <a:pt x="4762" y="3527"/>
                  </a:cubicBezTo>
                  <a:cubicBezTo>
                    <a:pt x="4773" y="3506"/>
                    <a:pt x="4776" y="3476"/>
                    <a:pt x="4780" y="3438"/>
                  </a:cubicBezTo>
                  <a:lnTo>
                    <a:pt x="1107" y="0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5"/>
            <p:cNvSpPr/>
            <p:nvPr/>
          </p:nvSpPr>
          <p:spPr>
            <a:xfrm flipH="1">
              <a:off x="6644497" y="4101620"/>
              <a:ext cx="33476" cy="185093"/>
            </a:xfrm>
            <a:custGeom>
              <a:avLst/>
              <a:gdLst/>
              <a:ahLst/>
              <a:cxnLst/>
              <a:rect l="l" t="t" r="r" b="b"/>
              <a:pathLst>
                <a:path w="841" h="4650" extrusionOk="0">
                  <a:moveTo>
                    <a:pt x="48" y="1"/>
                  </a:moveTo>
                  <a:lnTo>
                    <a:pt x="1" y="38"/>
                  </a:lnTo>
                  <a:cubicBezTo>
                    <a:pt x="1" y="38"/>
                    <a:pt x="721" y="3879"/>
                    <a:pt x="660" y="4640"/>
                  </a:cubicBezTo>
                  <a:lnTo>
                    <a:pt x="674" y="4650"/>
                  </a:lnTo>
                  <a:cubicBezTo>
                    <a:pt x="677" y="4633"/>
                    <a:pt x="683" y="4616"/>
                    <a:pt x="691" y="4592"/>
                  </a:cubicBezTo>
                  <a:cubicBezTo>
                    <a:pt x="841" y="3961"/>
                    <a:pt x="697" y="2127"/>
                    <a:pt x="438" y="59"/>
                  </a:cubicBezTo>
                  <a:cubicBezTo>
                    <a:pt x="322" y="35"/>
                    <a:pt x="192" y="15"/>
                    <a:pt x="48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5"/>
            <p:cNvSpPr/>
            <p:nvPr/>
          </p:nvSpPr>
          <p:spPr>
            <a:xfrm flipH="1">
              <a:off x="6651144" y="4286319"/>
              <a:ext cx="1274" cy="3543"/>
            </a:xfrm>
            <a:custGeom>
              <a:avLst/>
              <a:gdLst/>
              <a:ahLst/>
              <a:cxnLst/>
              <a:rect l="l" t="t" r="r" b="b"/>
              <a:pathLst>
                <a:path w="32" h="89" extrusionOk="0">
                  <a:moveTo>
                    <a:pt x="18" y="0"/>
                  </a:moveTo>
                  <a:cubicBezTo>
                    <a:pt x="14" y="38"/>
                    <a:pt x="11" y="68"/>
                    <a:pt x="0" y="89"/>
                  </a:cubicBezTo>
                  <a:cubicBezTo>
                    <a:pt x="8" y="75"/>
                    <a:pt x="18" y="51"/>
                    <a:pt x="32" y="10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5"/>
            <p:cNvSpPr/>
            <p:nvPr/>
          </p:nvSpPr>
          <p:spPr>
            <a:xfrm flipH="1">
              <a:off x="6652378" y="4289822"/>
              <a:ext cx="159" cy="597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3" y="1"/>
                  </a:moveTo>
                  <a:lnTo>
                    <a:pt x="3" y="1"/>
                  </a:lnTo>
                  <a:cubicBezTo>
                    <a:pt x="3" y="11"/>
                    <a:pt x="0" y="15"/>
                    <a:pt x="0" y="15"/>
                  </a:cubicBezTo>
                  <a:lnTo>
                    <a:pt x="0" y="15"/>
                  </a:lnTo>
                  <a:cubicBezTo>
                    <a:pt x="3" y="11"/>
                    <a:pt x="3" y="7"/>
                    <a:pt x="3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5"/>
            <p:cNvSpPr/>
            <p:nvPr/>
          </p:nvSpPr>
          <p:spPr>
            <a:xfrm flipH="1">
              <a:off x="6660548" y="3740182"/>
              <a:ext cx="503454" cy="479969"/>
            </a:xfrm>
            <a:custGeom>
              <a:avLst/>
              <a:gdLst/>
              <a:ahLst/>
              <a:cxnLst/>
              <a:rect l="l" t="t" r="r" b="b"/>
              <a:pathLst>
                <a:path w="12648" h="12058" extrusionOk="0">
                  <a:moveTo>
                    <a:pt x="7407" y="1"/>
                  </a:moveTo>
                  <a:cubicBezTo>
                    <a:pt x="6327" y="1"/>
                    <a:pt x="5133" y="282"/>
                    <a:pt x="3984" y="1072"/>
                  </a:cubicBezTo>
                  <a:cubicBezTo>
                    <a:pt x="1" y="3817"/>
                    <a:pt x="509" y="7032"/>
                    <a:pt x="1004" y="7780"/>
                  </a:cubicBezTo>
                  <a:cubicBezTo>
                    <a:pt x="1291" y="8211"/>
                    <a:pt x="4923" y="10409"/>
                    <a:pt x="8091" y="12058"/>
                  </a:cubicBezTo>
                  <a:cubicBezTo>
                    <a:pt x="9165" y="9561"/>
                    <a:pt x="10772" y="9062"/>
                    <a:pt x="11886" y="9062"/>
                  </a:cubicBezTo>
                  <a:cubicBezTo>
                    <a:pt x="12181" y="9062"/>
                    <a:pt x="12441" y="9097"/>
                    <a:pt x="12648" y="9139"/>
                  </a:cubicBezTo>
                  <a:cubicBezTo>
                    <a:pt x="12221" y="5780"/>
                    <a:pt x="11477" y="1796"/>
                    <a:pt x="11139" y="1332"/>
                  </a:cubicBezTo>
                  <a:cubicBezTo>
                    <a:pt x="10769" y="826"/>
                    <a:pt x="9256" y="1"/>
                    <a:pt x="7407" y="1"/>
                  </a:cubicBezTo>
                  <a:close/>
                </a:path>
              </a:pathLst>
            </a:custGeom>
            <a:solidFill>
              <a:srgbClr val="FDD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5"/>
            <p:cNvSpPr/>
            <p:nvPr/>
          </p:nvSpPr>
          <p:spPr>
            <a:xfrm flipH="1">
              <a:off x="6831471" y="3953661"/>
              <a:ext cx="305742" cy="266494"/>
            </a:xfrm>
            <a:custGeom>
              <a:avLst/>
              <a:gdLst/>
              <a:ahLst/>
              <a:cxnLst/>
              <a:rect l="l" t="t" r="r" b="b"/>
              <a:pathLst>
                <a:path w="7681" h="6695" extrusionOk="0">
                  <a:moveTo>
                    <a:pt x="99" y="1"/>
                  </a:moveTo>
                  <a:cubicBezTo>
                    <a:pt x="27" y="338"/>
                    <a:pt x="0" y="656"/>
                    <a:pt x="0" y="946"/>
                  </a:cubicBezTo>
                  <a:cubicBezTo>
                    <a:pt x="0" y="1639"/>
                    <a:pt x="167" y="2164"/>
                    <a:pt x="331" y="2417"/>
                  </a:cubicBezTo>
                  <a:cubicBezTo>
                    <a:pt x="618" y="2848"/>
                    <a:pt x="4250" y="5046"/>
                    <a:pt x="7418" y="6695"/>
                  </a:cubicBezTo>
                  <a:cubicBezTo>
                    <a:pt x="7503" y="6497"/>
                    <a:pt x="7592" y="6312"/>
                    <a:pt x="7681" y="6142"/>
                  </a:cubicBezTo>
                  <a:cubicBezTo>
                    <a:pt x="5127" y="4643"/>
                    <a:pt x="2205" y="2666"/>
                    <a:pt x="99" y="1"/>
                  </a:cubicBezTo>
                  <a:close/>
                </a:path>
              </a:pathLst>
            </a:custGeom>
            <a:solidFill>
              <a:srgbClr val="FBC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5"/>
            <p:cNvSpPr/>
            <p:nvPr/>
          </p:nvSpPr>
          <p:spPr>
            <a:xfrm flipH="1">
              <a:off x="6660541" y="3750094"/>
              <a:ext cx="138084" cy="353866"/>
            </a:xfrm>
            <a:custGeom>
              <a:avLst/>
              <a:gdLst/>
              <a:ahLst/>
              <a:cxnLst/>
              <a:rect l="l" t="t" r="r" b="b"/>
              <a:pathLst>
                <a:path w="3469" h="8890" extrusionOk="0">
                  <a:moveTo>
                    <a:pt x="1" y="1"/>
                  </a:moveTo>
                  <a:lnTo>
                    <a:pt x="1" y="1"/>
                  </a:lnTo>
                  <a:cubicBezTo>
                    <a:pt x="182" y="246"/>
                    <a:pt x="2438" y="3374"/>
                    <a:pt x="3025" y="8825"/>
                  </a:cubicBezTo>
                  <a:cubicBezTo>
                    <a:pt x="3193" y="8839"/>
                    <a:pt x="3339" y="8863"/>
                    <a:pt x="3469" y="8890"/>
                  </a:cubicBezTo>
                  <a:cubicBezTo>
                    <a:pt x="3042" y="5531"/>
                    <a:pt x="2298" y="1547"/>
                    <a:pt x="1960" y="1083"/>
                  </a:cubicBezTo>
                  <a:cubicBezTo>
                    <a:pt x="1718" y="752"/>
                    <a:pt x="990" y="287"/>
                    <a:pt x="1" y="1"/>
                  </a:cubicBezTo>
                  <a:close/>
                </a:path>
              </a:pathLst>
            </a:custGeom>
            <a:solidFill>
              <a:srgbClr val="FBC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5"/>
            <p:cNvSpPr/>
            <p:nvPr/>
          </p:nvSpPr>
          <p:spPr>
            <a:xfrm flipH="1">
              <a:off x="7324427" y="4518905"/>
              <a:ext cx="348294" cy="181192"/>
            </a:xfrm>
            <a:custGeom>
              <a:avLst/>
              <a:gdLst/>
              <a:ahLst/>
              <a:cxnLst/>
              <a:rect l="l" t="t" r="r" b="b"/>
              <a:pathLst>
                <a:path w="8750" h="4552" extrusionOk="0">
                  <a:moveTo>
                    <a:pt x="1007" y="1"/>
                  </a:moveTo>
                  <a:lnTo>
                    <a:pt x="1007" y="1"/>
                  </a:lnTo>
                  <a:cubicBezTo>
                    <a:pt x="1007" y="1"/>
                    <a:pt x="1048" y="356"/>
                    <a:pt x="525" y="1476"/>
                  </a:cubicBezTo>
                  <a:cubicBezTo>
                    <a:pt x="0" y="2599"/>
                    <a:pt x="140" y="4551"/>
                    <a:pt x="140" y="4551"/>
                  </a:cubicBezTo>
                  <a:lnTo>
                    <a:pt x="8278" y="4551"/>
                  </a:lnTo>
                  <a:cubicBezTo>
                    <a:pt x="8053" y="3551"/>
                    <a:pt x="8749" y="2114"/>
                    <a:pt x="8749" y="2114"/>
                  </a:cubicBezTo>
                  <a:lnTo>
                    <a:pt x="8749" y="2114"/>
                  </a:lnTo>
                  <a:cubicBezTo>
                    <a:pt x="8749" y="2114"/>
                    <a:pt x="8675" y="2121"/>
                    <a:pt x="8538" y="2121"/>
                  </a:cubicBezTo>
                  <a:cubicBezTo>
                    <a:pt x="8155" y="2121"/>
                    <a:pt x="7282" y="2069"/>
                    <a:pt x="6178" y="1674"/>
                  </a:cubicBezTo>
                  <a:cubicBezTo>
                    <a:pt x="4683" y="1138"/>
                    <a:pt x="4232" y="66"/>
                    <a:pt x="4232" y="66"/>
                  </a:cubicBezTo>
                  <a:lnTo>
                    <a:pt x="1007" y="1"/>
                  </a:lnTo>
                  <a:close/>
                </a:path>
              </a:pathLst>
            </a:custGeom>
            <a:solidFill>
              <a:srgbClr val="009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5"/>
            <p:cNvSpPr/>
            <p:nvPr/>
          </p:nvSpPr>
          <p:spPr>
            <a:xfrm flipH="1">
              <a:off x="7174316" y="4579688"/>
              <a:ext cx="202767" cy="120410"/>
            </a:xfrm>
            <a:custGeom>
              <a:avLst/>
              <a:gdLst/>
              <a:ahLst/>
              <a:cxnLst/>
              <a:rect l="l" t="t" r="r" b="b"/>
              <a:pathLst>
                <a:path w="5094" h="3025" extrusionOk="0">
                  <a:moveTo>
                    <a:pt x="2820" y="0"/>
                  </a:moveTo>
                  <a:cubicBezTo>
                    <a:pt x="1" y="0"/>
                    <a:pt x="226" y="2854"/>
                    <a:pt x="301" y="3024"/>
                  </a:cubicBezTo>
                  <a:lnTo>
                    <a:pt x="5094" y="3024"/>
                  </a:lnTo>
                  <a:cubicBezTo>
                    <a:pt x="5094" y="3024"/>
                    <a:pt x="5043" y="0"/>
                    <a:pt x="2820" y="0"/>
                  </a:cubicBezTo>
                  <a:close/>
                </a:path>
              </a:pathLst>
            </a:custGeom>
            <a:solidFill>
              <a:srgbClr val="DC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5"/>
            <p:cNvSpPr/>
            <p:nvPr/>
          </p:nvSpPr>
          <p:spPr>
            <a:xfrm flipH="1">
              <a:off x="7161386" y="4700061"/>
              <a:ext cx="519654" cy="37815"/>
            </a:xfrm>
            <a:custGeom>
              <a:avLst/>
              <a:gdLst/>
              <a:ahLst/>
              <a:cxnLst/>
              <a:rect l="l" t="t" r="r" b="b"/>
              <a:pathLst>
                <a:path w="13055" h="950" extrusionOk="0">
                  <a:moveTo>
                    <a:pt x="25" y="0"/>
                  </a:moveTo>
                  <a:cubicBezTo>
                    <a:pt x="11" y="0"/>
                    <a:pt x="1" y="11"/>
                    <a:pt x="1" y="24"/>
                  </a:cubicBezTo>
                  <a:lnTo>
                    <a:pt x="1" y="925"/>
                  </a:lnTo>
                  <a:cubicBezTo>
                    <a:pt x="1" y="939"/>
                    <a:pt x="11" y="950"/>
                    <a:pt x="25" y="950"/>
                  </a:cubicBezTo>
                  <a:lnTo>
                    <a:pt x="13031" y="950"/>
                  </a:lnTo>
                  <a:cubicBezTo>
                    <a:pt x="13044" y="950"/>
                    <a:pt x="13054" y="939"/>
                    <a:pt x="13054" y="925"/>
                  </a:cubicBezTo>
                  <a:lnTo>
                    <a:pt x="13054" y="24"/>
                  </a:lnTo>
                  <a:cubicBezTo>
                    <a:pt x="13054" y="11"/>
                    <a:pt x="13044" y="0"/>
                    <a:pt x="13031" y="0"/>
                  </a:cubicBezTo>
                  <a:close/>
                </a:path>
              </a:pathLst>
            </a:custGeom>
            <a:solidFill>
              <a:srgbClr val="E1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5"/>
            <p:cNvSpPr/>
            <p:nvPr/>
          </p:nvSpPr>
          <p:spPr>
            <a:xfrm flipH="1">
              <a:off x="7460317" y="4552620"/>
              <a:ext cx="45855" cy="50075"/>
            </a:xfrm>
            <a:custGeom>
              <a:avLst/>
              <a:gdLst/>
              <a:ahLst/>
              <a:cxnLst/>
              <a:rect l="l" t="t" r="r" b="b"/>
              <a:pathLst>
                <a:path w="1152" h="1258" extrusionOk="0">
                  <a:moveTo>
                    <a:pt x="890" y="1"/>
                  </a:moveTo>
                  <a:cubicBezTo>
                    <a:pt x="849" y="1"/>
                    <a:pt x="807" y="12"/>
                    <a:pt x="769" y="35"/>
                  </a:cubicBezTo>
                  <a:cubicBezTo>
                    <a:pt x="752" y="45"/>
                    <a:pt x="343" y="304"/>
                    <a:pt x="53" y="942"/>
                  </a:cubicBezTo>
                  <a:cubicBezTo>
                    <a:pt x="1" y="1055"/>
                    <a:pt x="53" y="1188"/>
                    <a:pt x="168" y="1240"/>
                  </a:cubicBezTo>
                  <a:cubicBezTo>
                    <a:pt x="199" y="1250"/>
                    <a:pt x="229" y="1257"/>
                    <a:pt x="261" y="1257"/>
                  </a:cubicBezTo>
                  <a:cubicBezTo>
                    <a:pt x="349" y="1257"/>
                    <a:pt x="431" y="1209"/>
                    <a:pt x="469" y="1123"/>
                  </a:cubicBezTo>
                  <a:cubicBezTo>
                    <a:pt x="697" y="622"/>
                    <a:pt x="1004" y="421"/>
                    <a:pt x="1015" y="414"/>
                  </a:cubicBezTo>
                  <a:cubicBezTo>
                    <a:pt x="1121" y="345"/>
                    <a:pt x="1151" y="209"/>
                    <a:pt x="1086" y="107"/>
                  </a:cubicBezTo>
                  <a:cubicBezTo>
                    <a:pt x="1042" y="38"/>
                    <a:pt x="967" y="1"/>
                    <a:pt x="890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5"/>
            <p:cNvSpPr/>
            <p:nvPr/>
          </p:nvSpPr>
          <p:spPr>
            <a:xfrm flipH="1">
              <a:off x="7407455" y="4577897"/>
              <a:ext cx="29973" cy="35785"/>
            </a:xfrm>
            <a:custGeom>
              <a:avLst/>
              <a:gdLst/>
              <a:ahLst/>
              <a:cxnLst/>
              <a:rect l="l" t="t" r="r" b="b"/>
              <a:pathLst>
                <a:path w="753" h="899" extrusionOk="0">
                  <a:moveTo>
                    <a:pt x="492" y="0"/>
                  </a:moveTo>
                  <a:cubicBezTo>
                    <a:pt x="460" y="0"/>
                    <a:pt x="428" y="7"/>
                    <a:pt x="397" y="21"/>
                  </a:cubicBezTo>
                  <a:cubicBezTo>
                    <a:pt x="360" y="38"/>
                    <a:pt x="46" y="195"/>
                    <a:pt x="12" y="660"/>
                  </a:cubicBezTo>
                  <a:cubicBezTo>
                    <a:pt x="1" y="783"/>
                    <a:pt x="97" y="888"/>
                    <a:pt x="223" y="898"/>
                  </a:cubicBezTo>
                  <a:lnTo>
                    <a:pt x="240" y="898"/>
                  </a:lnTo>
                  <a:cubicBezTo>
                    <a:pt x="360" y="898"/>
                    <a:pt x="459" y="806"/>
                    <a:pt x="469" y="690"/>
                  </a:cubicBezTo>
                  <a:cubicBezTo>
                    <a:pt x="483" y="496"/>
                    <a:pt x="578" y="434"/>
                    <a:pt x="595" y="424"/>
                  </a:cubicBezTo>
                  <a:cubicBezTo>
                    <a:pt x="705" y="369"/>
                    <a:pt x="752" y="239"/>
                    <a:pt x="697" y="130"/>
                  </a:cubicBezTo>
                  <a:cubicBezTo>
                    <a:pt x="660" y="48"/>
                    <a:pt x="577" y="0"/>
                    <a:pt x="492" y="0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5"/>
            <p:cNvSpPr/>
            <p:nvPr/>
          </p:nvSpPr>
          <p:spPr>
            <a:xfrm flipH="1">
              <a:off x="7394009" y="2635768"/>
              <a:ext cx="449796" cy="143218"/>
            </a:xfrm>
            <a:custGeom>
              <a:avLst/>
              <a:gdLst/>
              <a:ahLst/>
              <a:cxnLst/>
              <a:rect l="l" t="t" r="r" b="b"/>
              <a:pathLst>
                <a:path w="11300" h="3598" extrusionOk="0">
                  <a:moveTo>
                    <a:pt x="6127" y="1"/>
                  </a:moveTo>
                  <a:cubicBezTo>
                    <a:pt x="3420" y="1"/>
                    <a:pt x="1034" y="935"/>
                    <a:pt x="1034" y="935"/>
                  </a:cubicBezTo>
                  <a:cubicBezTo>
                    <a:pt x="0" y="1331"/>
                    <a:pt x="652" y="2942"/>
                    <a:pt x="652" y="2942"/>
                  </a:cubicBezTo>
                  <a:cubicBezTo>
                    <a:pt x="652" y="2942"/>
                    <a:pt x="1844" y="2649"/>
                    <a:pt x="5053" y="2420"/>
                  </a:cubicBezTo>
                  <a:cubicBezTo>
                    <a:pt x="5293" y="2402"/>
                    <a:pt x="5522" y="2394"/>
                    <a:pt x="5740" y="2394"/>
                  </a:cubicBezTo>
                  <a:cubicBezTo>
                    <a:pt x="8414" y="2394"/>
                    <a:pt x="9340" y="3598"/>
                    <a:pt x="9340" y="3598"/>
                  </a:cubicBezTo>
                  <a:lnTo>
                    <a:pt x="11300" y="1744"/>
                  </a:lnTo>
                  <a:cubicBezTo>
                    <a:pt x="9827" y="405"/>
                    <a:pt x="7908" y="1"/>
                    <a:pt x="6127" y="1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5"/>
            <p:cNvSpPr/>
            <p:nvPr/>
          </p:nvSpPr>
          <p:spPr>
            <a:xfrm flipH="1">
              <a:off x="7174690" y="3210167"/>
              <a:ext cx="990786" cy="1379323"/>
            </a:xfrm>
            <a:custGeom>
              <a:avLst/>
              <a:gdLst/>
              <a:ahLst/>
              <a:cxnLst/>
              <a:rect l="l" t="t" r="r" b="b"/>
              <a:pathLst>
                <a:path w="24891" h="34652" extrusionOk="0">
                  <a:moveTo>
                    <a:pt x="16890" y="0"/>
                  </a:moveTo>
                  <a:cubicBezTo>
                    <a:pt x="15672" y="0"/>
                    <a:pt x="14284" y="130"/>
                    <a:pt x="12713" y="453"/>
                  </a:cubicBezTo>
                  <a:cubicBezTo>
                    <a:pt x="4606" y="2119"/>
                    <a:pt x="1" y="5706"/>
                    <a:pt x="2998" y="18006"/>
                  </a:cubicBezTo>
                  <a:cubicBezTo>
                    <a:pt x="5006" y="26236"/>
                    <a:pt x="8948" y="34483"/>
                    <a:pt x="9375" y="34637"/>
                  </a:cubicBezTo>
                  <a:cubicBezTo>
                    <a:pt x="9401" y="34647"/>
                    <a:pt x="9432" y="34651"/>
                    <a:pt x="9466" y="34651"/>
                  </a:cubicBezTo>
                  <a:cubicBezTo>
                    <a:pt x="9915" y="34651"/>
                    <a:pt x="11037" y="33882"/>
                    <a:pt x="12392" y="33882"/>
                  </a:cubicBezTo>
                  <a:cubicBezTo>
                    <a:pt x="12614" y="33882"/>
                    <a:pt x="12843" y="33902"/>
                    <a:pt x="13075" y="33951"/>
                  </a:cubicBezTo>
                  <a:cubicBezTo>
                    <a:pt x="13075" y="33951"/>
                    <a:pt x="15227" y="32942"/>
                    <a:pt x="16520" y="32942"/>
                  </a:cubicBezTo>
                  <a:cubicBezTo>
                    <a:pt x="16551" y="32942"/>
                    <a:pt x="16581" y="32942"/>
                    <a:pt x="16611" y="32944"/>
                  </a:cubicBezTo>
                  <a:cubicBezTo>
                    <a:pt x="16611" y="32944"/>
                    <a:pt x="18489" y="22191"/>
                    <a:pt x="21848" y="12865"/>
                  </a:cubicBezTo>
                  <a:cubicBezTo>
                    <a:pt x="24890" y="4416"/>
                    <a:pt x="24074" y="2252"/>
                    <a:pt x="24074" y="2252"/>
                  </a:cubicBezTo>
                  <a:cubicBezTo>
                    <a:pt x="24074" y="2252"/>
                    <a:pt x="21957" y="0"/>
                    <a:pt x="16890" y="0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5"/>
            <p:cNvSpPr/>
            <p:nvPr/>
          </p:nvSpPr>
          <p:spPr>
            <a:xfrm flipH="1">
              <a:off x="7771762" y="3382527"/>
              <a:ext cx="246672" cy="258693"/>
            </a:xfrm>
            <a:custGeom>
              <a:avLst/>
              <a:gdLst/>
              <a:ahLst/>
              <a:cxnLst/>
              <a:rect l="l" t="t" r="r" b="b"/>
              <a:pathLst>
                <a:path w="6197" h="6499" extrusionOk="0">
                  <a:moveTo>
                    <a:pt x="5148" y="1"/>
                  </a:moveTo>
                  <a:lnTo>
                    <a:pt x="1" y="6235"/>
                  </a:lnTo>
                  <a:cubicBezTo>
                    <a:pt x="1" y="6235"/>
                    <a:pt x="548" y="6499"/>
                    <a:pt x="1529" y="6499"/>
                  </a:cubicBezTo>
                  <a:cubicBezTo>
                    <a:pt x="1576" y="6499"/>
                    <a:pt x="1624" y="6498"/>
                    <a:pt x="1673" y="6497"/>
                  </a:cubicBezTo>
                  <a:cubicBezTo>
                    <a:pt x="2749" y="6466"/>
                    <a:pt x="5900" y="4381"/>
                    <a:pt x="6077" y="1981"/>
                  </a:cubicBezTo>
                  <a:cubicBezTo>
                    <a:pt x="6196" y="325"/>
                    <a:pt x="5148" y="1"/>
                    <a:pt x="5148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5"/>
            <p:cNvSpPr/>
            <p:nvPr/>
          </p:nvSpPr>
          <p:spPr>
            <a:xfrm flipH="1">
              <a:off x="7449175" y="3516035"/>
              <a:ext cx="198826" cy="1045717"/>
            </a:xfrm>
            <a:custGeom>
              <a:avLst/>
              <a:gdLst/>
              <a:ahLst/>
              <a:cxnLst/>
              <a:rect l="l" t="t" r="r" b="b"/>
              <a:pathLst>
                <a:path w="4995" h="26271" extrusionOk="0">
                  <a:moveTo>
                    <a:pt x="4863" y="1"/>
                  </a:moveTo>
                  <a:cubicBezTo>
                    <a:pt x="4849" y="1"/>
                    <a:pt x="4834" y="3"/>
                    <a:pt x="4820" y="9"/>
                  </a:cubicBezTo>
                  <a:cubicBezTo>
                    <a:pt x="2940" y="791"/>
                    <a:pt x="2400" y="1617"/>
                    <a:pt x="1424" y="7960"/>
                  </a:cubicBezTo>
                  <a:cubicBezTo>
                    <a:pt x="986" y="10782"/>
                    <a:pt x="969" y="13073"/>
                    <a:pt x="956" y="15497"/>
                  </a:cubicBezTo>
                  <a:cubicBezTo>
                    <a:pt x="932" y="18549"/>
                    <a:pt x="912" y="21703"/>
                    <a:pt x="14" y="26137"/>
                  </a:cubicBezTo>
                  <a:cubicBezTo>
                    <a:pt x="0" y="26199"/>
                    <a:pt x="41" y="26257"/>
                    <a:pt x="102" y="26267"/>
                  </a:cubicBezTo>
                  <a:cubicBezTo>
                    <a:pt x="113" y="26271"/>
                    <a:pt x="120" y="26271"/>
                    <a:pt x="126" y="26271"/>
                  </a:cubicBezTo>
                  <a:cubicBezTo>
                    <a:pt x="181" y="26271"/>
                    <a:pt x="229" y="26233"/>
                    <a:pt x="239" y="26181"/>
                  </a:cubicBezTo>
                  <a:cubicBezTo>
                    <a:pt x="1140" y="21724"/>
                    <a:pt x="1161" y="18559"/>
                    <a:pt x="1181" y="15497"/>
                  </a:cubicBezTo>
                  <a:cubicBezTo>
                    <a:pt x="1199" y="13080"/>
                    <a:pt x="1215" y="10800"/>
                    <a:pt x="1649" y="7994"/>
                  </a:cubicBezTo>
                  <a:cubicBezTo>
                    <a:pt x="2659" y="1443"/>
                    <a:pt x="3236" y="910"/>
                    <a:pt x="4909" y="218"/>
                  </a:cubicBezTo>
                  <a:cubicBezTo>
                    <a:pt x="4967" y="193"/>
                    <a:pt x="4994" y="125"/>
                    <a:pt x="4971" y="70"/>
                  </a:cubicBezTo>
                  <a:cubicBezTo>
                    <a:pt x="4953" y="27"/>
                    <a:pt x="4909" y="1"/>
                    <a:pt x="4863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5"/>
            <p:cNvSpPr/>
            <p:nvPr/>
          </p:nvSpPr>
          <p:spPr>
            <a:xfrm flipH="1">
              <a:off x="7084772" y="2677644"/>
              <a:ext cx="1141170" cy="963440"/>
            </a:xfrm>
            <a:custGeom>
              <a:avLst/>
              <a:gdLst/>
              <a:ahLst/>
              <a:cxnLst/>
              <a:rect l="l" t="t" r="r" b="b"/>
              <a:pathLst>
                <a:path w="28669" h="24204" extrusionOk="0">
                  <a:moveTo>
                    <a:pt x="16003" y="1"/>
                  </a:moveTo>
                  <a:cubicBezTo>
                    <a:pt x="12601" y="1"/>
                    <a:pt x="7444" y="1556"/>
                    <a:pt x="3596" y="7287"/>
                  </a:cubicBezTo>
                  <a:cubicBezTo>
                    <a:pt x="1" y="12646"/>
                    <a:pt x="3930" y="22427"/>
                    <a:pt x="6463" y="24157"/>
                  </a:cubicBezTo>
                  <a:cubicBezTo>
                    <a:pt x="6463" y="24157"/>
                    <a:pt x="6624" y="24203"/>
                    <a:pt x="6900" y="24203"/>
                  </a:cubicBezTo>
                  <a:cubicBezTo>
                    <a:pt x="7465" y="24203"/>
                    <a:pt x="8515" y="24012"/>
                    <a:pt x="9679" y="22853"/>
                  </a:cubicBezTo>
                  <a:cubicBezTo>
                    <a:pt x="11417" y="21123"/>
                    <a:pt x="11515" y="19614"/>
                    <a:pt x="11054" y="19180"/>
                  </a:cubicBezTo>
                  <a:cubicBezTo>
                    <a:pt x="10733" y="18876"/>
                    <a:pt x="10252" y="18064"/>
                    <a:pt x="10252" y="18064"/>
                  </a:cubicBezTo>
                  <a:cubicBezTo>
                    <a:pt x="10252" y="18064"/>
                    <a:pt x="13485" y="14463"/>
                    <a:pt x="20674" y="14364"/>
                  </a:cubicBezTo>
                  <a:cubicBezTo>
                    <a:pt x="20762" y="14362"/>
                    <a:pt x="20848" y="14362"/>
                    <a:pt x="20933" y="14362"/>
                  </a:cubicBezTo>
                  <a:cubicBezTo>
                    <a:pt x="25762" y="14362"/>
                    <a:pt x="25378" y="16231"/>
                    <a:pt x="25691" y="16231"/>
                  </a:cubicBezTo>
                  <a:cubicBezTo>
                    <a:pt x="25691" y="16231"/>
                    <a:pt x="25692" y="16231"/>
                    <a:pt x="25692" y="16231"/>
                  </a:cubicBezTo>
                  <a:cubicBezTo>
                    <a:pt x="25781" y="16228"/>
                    <a:pt x="28669" y="6037"/>
                    <a:pt x="19077" y="597"/>
                  </a:cubicBezTo>
                  <a:cubicBezTo>
                    <a:pt x="18480" y="258"/>
                    <a:pt x="17387" y="1"/>
                    <a:pt x="16003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5"/>
            <p:cNvSpPr/>
            <p:nvPr/>
          </p:nvSpPr>
          <p:spPr>
            <a:xfrm flipH="1">
              <a:off x="7699356" y="2945259"/>
              <a:ext cx="254633" cy="441000"/>
            </a:xfrm>
            <a:custGeom>
              <a:avLst/>
              <a:gdLst/>
              <a:ahLst/>
              <a:cxnLst/>
              <a:rect l="l" t="t" r="r" b="b"/>
              <a:pathLst>
                <a:path w="6397" h="11079" extrusionOk="0">
                  <a:moveTo>
                    <a:pt x="4485" y="1"/>
                  </a:moveTo>
                  <a:cubicBezTo>
                    <a:pt x="4485" y="1"/>
                    <a:pt x="0" y="7030"/>
                    <a:pt x="3389" y="11078"/>
                  </a:cubicBezTo>
                  <a:lnTo>
                    <a:pt x="6397" y="9074"/>
                  </a:lnTo>
                  <a:cubicBezTo>
                    <a:pt x="6397" y="9074"/>
                    <a:pt x="2396" y="6398"/>
                    <a:pt x="4485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5"/>
            <p:cNvSpPr/>
            <p:nvPr/>
          </p:nvSpPr>
          <p:spPr>
            <a:xfrm flipH="1">
              <a:off x="7617755" y="2672987"/>
              <a:ext cx="300130" cy="197990"/>
            </a:xfrm>
            <a:custGeom>
              <a:avLst/>
              <a:gdLst/>
              <a:ahLst/>
              <a:cxnLst/>
              <a:rect l="l" t="t" r="r" b="b"/>
              <a:pathLst>
                <a:path w="7540" h="4974" extrusionOk="0">
                  <a:moveTo>
                    <a:pt x="2830" y="0"/>
                  </a:moveTo>
                  <a:cubicBezTo>
                    <a:pt x="2830" y="0"/>
                    <a:pt x="1" y="1925"/>
                    <a:pt x="1837" y="3738"/>
                  </a:cubicBezTo>
                  <a:cubicBezTo>
                    <a:pt x="2998" y="4884"/>
                    <a:pt x="4799" y="4974"/>
                    <a:pt x="5334" y="4974"/>
                  </a:cubicBezTo>
                  <a:cubicBezTo>
                    <a:pt x="5434" y="4974"/>
                    <a:pt x="5490" y="4971"/>
                    <a:pt x="5490" y="4971"/>
                  </a:cubicBezTo>
                  <a:cubicBezTo>
                    <a:pt x="5490" y="4971"/>
                    <a:pt x="7540" y="2181"/>
                    <a:pt x="6194" y="2181"/>
                  </a:cubicBezTo>
                  <a:cubicBezTo>
                    <a:pt x="6193" y="2181"/>
                    <a:pt x="6191" y="2181"/>
                    <a:pt x="6189" y="2181"/>
                  </a:cubicBezTo>
                  <a:cubicBezTo>
                    <a:pt x="5779" y="2183"/>
                    <a:pt x="5473" y="2191"/>
                    <a:pt x="5226" y="2191"/>
                  </a:cubicBezTo>
                  <a:cubicBezTo>
                    <a:pt x="4602" y="2191"/>
                    <a:pt x="4358" y="2138"/>
                    <a:pt x="3776" y="1796"/>
                  </a:cubicBezTo>
                  <a:cubicBezTo>
                    <a:pt x="2237" y="891"/>
                    <a:pt x="2830" y="0"/>
                    <a:pt x="2830" y="0"/>
                  </a:cubicBezTo>
                  <a:close/>
                </a:path>
              </a:pathLst>
            </a:custGeom>
            <a:solidFill>
              <a:srgbClr val="DC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5"/>
            <p:cNvSpPr/>
            <p:nvPr/>
          </p:nvSpPr>
          <p:spPr>
            <a:xfrm flipH="1">
              <a:off x="7685860" y="2660607"/>
              <a:ext cx="175222" cy="110499"/>
            </a:xfrm>
            <a:custGeom>
              <a:avLst/>
              <a:gdLst/>
              <a:ahLst/>
              <a:cxnLst/>
              <a:rect l="l" t="t" r="r" b="b"/>
              <a:pathLst>
                <a:path w="4402" h="2776" extrusionOk="0">
                  <a:moveTo>
                    <a:pt x="1421" y="1"/>
                  </a:moveTo>
                  <a:lnTo>
                    <a:pt x="1421" y="1"/>
                  </a:lnTo>
                  <a:cubicBezTo>
                    <a:pt x="1421" y="1"/>
                    <a:pt x="1" y="1444"/>
                    <a:pt x="2042" y="2263"/>
                  </a:cubicBezTo>
                  <a:cubicBezTo>
                    <a:pt x="3061" y="2673"/>
                    <a:pt x="3651" y="2775"/>
                    <a:pt x="3986" y="2775"/>
                  </a:cubicBezTo>
                  <a:cubicBezTo>
                    <a:pt x="4321" y="2775"/>
                    <a:pt x="4401" y="2673"/>
                    <a:pt x="4401" y="2673"/>
                  </a:cubicBezTo>
                  <a:lnTo>
                    <a:pt x="1421" y="1"/>
                  </a:ln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5"/>
            <p:cNvSpPr/>
            <p:nvPr/>
          </p:nvSpPr>
          <p:spPr>
            <a:xfrm flipH="1">
              <a:off x="7283938" y="3268124"/>
              <a:ext cx="68266" cy="151936"/>
            </a:xfrm>
            <a:custGeom>
              <a:avLst/>
              <a:gdLst/>
              <a:ahLst/>
              <a:cxnLst/>
              <a:rect l="l" t="t" r="r" b="b"/>
              <a:pathLst>
                <a:path w="1715" h="3817" extrusionOk="0">
                  <a:moveTo>
                    <a:pt x="1400" y="1"/>
                  </a:moveTo>
                  <a:cubicBezTo>
                    <a:pt x="1398" y="1"/>
                    <a:pt x="1396" y="1"/>
                    <a:pt x="1393" y="1"/>
                  </a:cubicBezTo>
                  <a:cubicBezTo>
                    <a:pt x="1332" y="7"/>
                    <a:pt x="1284" y="62"/>
                    <a:pt x="1291" y="120"/>
                  </a:cubicBezTo>
                  <a:cubicBezTo>
                    <a:pt x="1294" y="141"/>
                    <a:pt x="1485" y="2052"/>
                    <a:pt x="1294" y="2919"/>
                  </a:cubicBezTo>
                  <a:cubicBezTo>
                    <a:pt x="1161" y="3518"/>
                    <a:pt x="572" y="3593"/>
                    <a:pt x="289" y="3593"/>
                  </a:cubicBezTo>
                  <a:cubicBezTo>
                    <a:pt x="204" y="3593"/>
                    <a:pt x="147" y="3587"/>
                    <a:pt x="137" y="3585"/>
                  </a:cubicBezTo>
                  <a:cubicBezTo>
                    <a:pt x="133" y="3585"/>
                    <a:pt x="129" y="3584"/>
                    <a:pt x="125" y="3584"/>
                  </a:cubicBezTo>
                  <a:cubicBezTo>
                    <a:pt x="68" y="3584"/>
                    <a:pt x="17" y="3624"/>
                    <a:pt x="10" y="3681"/>
                  </a:cubicBezTo>
                  <a:cubicBezTo>
                    <a:pt x="1" y="3742"/>
                    <a:pt x="45" y="3800"/>
                    <a:pt x="106" y="3807"/>
                  </a:cubicBezTo>
                  <a:cubicBezTo>
                    <a:pt x="164" y="3814"/>
                    <a:pt x="226" y="3817"/>
                    <a:pt x="294" y="3817"/>
                  </a:cubicBezTo>
                  <a:cubicBezTo>
                    <a:pt x="731" y="3817"/>
                    <a:pt x="1366" y="3646"/>
                    <a:pt x="1516" y="2967"/>
                  </a:cubicBezTo>
                  <a:cubicBezTo>
                    <a:pt x="1715" y="2066"/>
                    <a:pt x="1526" y="179"/>
                    <a:pt x="1520" y="100"/>
                  </a:cubicBezTo>
                  <a:cubicBezTo>
                    <a:pt x="1513" y="41"/>
                    <a:pt x="1459" y="1"/>
                    <a:pt x="1400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5"/>
            <p:cNvSpPr/>
            <p:nvPr/>
          </p:nvSpPr>
          <p:spPr>
            <a:xfrm flipH="1">
              <a:off x="7319962" y="3265258"/>
              <a:ext cx="30849" cy="50075"/>
            </a:xfrm>
            <a:custGeom>
              <a:avLst/>
              <a:gdLst/>
              <a:ahLst/>
              <a:cxnLst/>
              <a:rect l="l" t="t" r="r" b="b"/>
              <a:pathLst>
                <a:path w="775" h="1258" extrusionOk="0">
                  <a:moveTo>
                    <a:pt x="389" y="1"/>
                  </a:moveTo>
                  <a:cubicBezTo>
                    <a:pt x="174" y="1"/>
                    <a:pt x="0" y="281"/>
                    <a:pt x="0" y="629"/>
                  </a:cubicBezTo>
                  <a:cubicBezTo>
                    <a:pt x="0" y="977"/>
                    <a:pt x="174" y="1257"/>
                    <a:pt x="389" y="1257"/>
                  </a:cubicBezTo>
                  <a:cubicBezTo>
                    <a:pt x="601" y="1257"/>
                    <a:pt x="774" y="977"/>
                    <a:pt x="774" y="629"/>
                  </a:cubicBezTo>
                  <a:cubicBezTo>
                    <a:pt x="774" y="281"/>
                    <a:pt x="601" y="1"/>
                    <a:pt x="389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5"/>
            <p:cNvSpPr/>
            <p:nvPr/>
          </p:nvSpPr>
          <p:spPr>
            <a:xfrm flipH="1">
              <a:off x="7356512" y="3298934"/>
              <a:ext cx="418152" cy="143139"/>
            </a:xfrm>
            <a:custGeom>
              <a:avLst/>
              <a:gdLst/>
              <a:ahLst/>
              <a:cxnLst/>
              <a:rect l="l" t="t" r="r" b="b"/>
              <a:pathLst>
                <a:path w="10505" h="3596" extrusionOk="0">
                  <a:moveTo>
                    <a:pt x="8827" y="0"/>
                  </a:moveTo>
                  <a:cubicBezTo>
                    <a:pt x="3844" y="0"/>
                    <a:pt x="92" y="3365"/>
                    <a:pt x="52" y="3402"/>
                  </a:cubicBezTo>
                  <a:cubicBezTo>
                    <a:pt x="4" y="3446"/>
                    <a:pt x="1" y="3514"/>
                    <a:pt x="45" y="3562"/>
                  </a:cubicBezTo>
                  <a:cubicBezTo>
                    <a:pt x="69" y="3583"/>
                    <a:pt x="100" y="3596"/>
                    <a:pt x="130" y="3596"/>
                  </a:cubicBezTo>
                  <a:cubicBezTo>
                    <a:pt x="157" y="3596"/>
                    <a:pt x="185" y="3586"/>
                    <a:pt x="206" y="3566"/>
                  </a:cubicBezTo>
                  <a:cubicBezTo>
                    <a:pt x="246" y="3528"/>
                    <a:pt x="3931" y="225"/>
                    <a:pt x="8825" y="225"/>
                  </a:cubicBezTo>
                  <a:cubicBezTo>
                    <a:pt x="9326" y="225"/>
                    <a:pt x="9840" y="260"/>
                    <a:pt x="10365" y="336"/>
                  </a:cubicBezTo>
                  <a:cubicBezTo>
                    <a:pt x="10371" y="337"/>
                    <a:pt x="10377" y="338"/>
                    <a:pt x="10383" y="338"/>
                  </a:cubicBezTo>
                  <a:cubicBezTo>
                    <a:pt x="10440" y="338"/>
                    <a:pt x="10485" y="296"/>
                    <a:pt x="10494" y="240"/>
                  </a:cubicBezTo>
                  <a:cubicBezTo>
                    <a:pt x="10505" y="179"/>
                    <a:pt x="10460" y="125"/>
                    <a:pt x="10398" y="114"/>
                  </a:cubicBezTo>
                  <a:cubicBezTo>
                    <a:pt x="9863" y="36"/>
                    <a:pt x="9338" y="0"/>
                    <a:pt x="8827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5"/>
            <p:cNvSpPr/>
            <p:nvPr/>
          </p:nvSpPr>
          <p:spPr>
            <a:xfrm flipH="1">
              <a:off x="7204605" y="3317324"/>
              <a:ext cx="67430" cy="43905"/>
            </a:xfrm>
            <a:custGeom>
              <a:avLst/>
              <a:gdLst/>
              <a:ahLst/>
              <a:cxnLst/>
              <a:rect l="l" t="t" r="r" b="b"/>
              <a:pathLst>
                <a:path w="1694" h="1103" extrusionOk="0">
                  <a:moveTo>
                    <a:pt x="131" y="1"/>
                  </a:moveTo>
                  <a:cubicBezTo>
                    <a:pt x="79" y="1"/>
                    <a:pt x="32" y="32"/>
                    <a:pt x="18" y="82"/>
                  </a:cubicBezTo>
                  <a:cubicBezTo>
                    <a:pt x="0" y="140"/>
                    <a:pt x="38" y="202"/>
                    <a:pt x="96" y="219"/>
                  </a:cubicBezTo>
                  <a:cubicBezTo>
                    <a:pt x="106" y="222"/>
                    <a:pt x="1089" y="488"/>
                    <a:pt x="1469" y="1055"/>
                  </a:cubicBezTo>
                  <a:cubicBezTo>
                    <a:pt x="1492" y="1086"/>
                    <a:pt x="1527" y="1103"/>
                    <a:pt x="1564" y="1103"/>
                  </a:cubicBezTo>
                  <a:cubicBezTo>
                    <a:pt x="1588" y="1103"/>
                    <a:pt x="1609" y="1100"/>
                    <a:pt x="1629" y="1086"/>
                  </a:cubicBezTo>
                  <a:cubicBezTo>
                    <a:pt x="1680" y="1052"/>
                    <a:pt x="1694" y="983"/>
                    <a:pt x="1659" y="933"/>
                  </a:cubicBezTo>
                  <a:cubicBezTo>
                    <a:pt x="1233" y="298"/>
                    <a:pt x="202" y="17"/>
                    <a:pt x="158" y="3"/>
                  </a:cubicBezTo>
                  <a:cubicBezTo>
                    <a:pt x="149" y="2"/>
                    <a:pt x="140" y="1"/>
                    <a:pt x="131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5"/>
            <p:cNvSpPr/>
            <p:nvPr/>
          </p:nvSpPr>
          <p:spPr>
            <a:xfrm flipH="1">
              <a:off x="7663049" y="3302636"/>
              <a:ext cx="57677" cy="86456"/>
            </a:xfrm>
            <a:custGeom>
              <a:avLst/>
              <a:gdLst/>
              <a:ahLst/>
              <a:cxnLst/>
              <a:rect l="l" t="t" r="r" b="b"/>
              <a:pathLst>
                <a:path w="1449" h="2172" extrusionOk="0">
                  <a:moveTo>
                    <a:pt x="704" y="1"/>
                  </a:moveTo>
                  <a:lnTo>
                    <a:pt x="1" y="486"/>
                  </a:lnTo>
                  <a:cubicBezTo>
                    <a:pt x="1" y="486"/>
                    <a:pt x="15" y="1404"/>
                    <a:pt x="864" y="2172"/>
                  </a:cubicBezTo>
                  <a:lnTo>
                    <a:pt x="1449" y="1735"/>
                  </a:lnTo>
                  <a:cubicBezTo>
                    <a:pt x="1449" y="1735"/>
                    <a:pt x="745" y="963"/>
                    <a:pt x="704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5"/>
            <p:cNvSpPr/>
            <p:nvPr/>
          </p:nvSpPr>
          <p:spPr>
            <a:xfrm flipH="1">
              <a:off x="7658431" y="3298178"/>
              <a:ext cx="66793" cy="95293"/>
            </a:xfrm>
            <a:custGeom>
              <a:avLst/>
              <a:gdLst/>
              <a:ahLst/>
              <a:cxnLst/>
              <a:rect l="l" t="t" r="r" b="b"/>
              <a:pathLst>
                <a:path w="1678" h="2394" extrusionOk="0">
                  <a:moveTo>
                    <a:pt x="718" y="317"/>
                  </a:moveTo>
                  <a:cubicBezTo>
                    <a:pt x="814" y="1031"/>
                    <a:pt x="1223" y="1611"/>
                    <a:pt x="1398" y="1830"/>
                  </a:cubicBezTo>
                  <a:lnTo>
                    <a:pt x="984" y="2137"/>
                  </a:lnTo>
                  <a:cubicBezTo>
                    <a:pt x="366" y="1533"/>
                    <a:pt x="254" y="850"/>
                    <a:pt x="234" y="652"/>
                  </a:cubicBezTo>
                  <a:lnTo>
                    <a:pt x="718" y="317"/>
                  </a:lnTo>
                  <a:close/>
                  <a:moveTo>
                    <a:pt x="814" y="0"/>
                  </a:moveTo>
                  <a:cubicBezTo>
                    <a:pt x="791" y="0"/>
                    <a:pt x="768" y="7"/>
                    <a:pt x="749" y="21"/>
                  </a:cubicBezTo>
                  <a:lnTo>
                    <a:pt x="49" y="505"/>
                  </a:lnTo>
                  <a:cubicBezTo>
                    <a:pt x="18" y="525"/>
                    <a:pt x="1" y="560"/>
                    <a:pt x="1" y="598"/>
                  </a:cubicBezTo>
                  <a:cubicBezTo>
                    <a:pt x="1" y="639"/>
                    <a:pt x="25" y="1574"/>
                    <a:pt x="899" y="2366"/>
                  </a:cubicBezTo>
                  <a:cubicBezTo>
                    <a:pt x="919" y="2383"/>
                    <a:pt x="947" y="2393"/>
                    <a:pt x="977" y="2393"/>
                  </a:cubicBezTo>
                  <a:cubicBezTo>
                    <a:pt x="1001" y="2393"/>
                    <a:pt x="1025" y="2386"/>
                    <a:pt x="1045" y="2373"/>
                  </a:cubicBezTo>
                  <a:lnTo>
                    <a:pt x="1630" y="1935"/>
                  </a:lnTo>
                  <a:cubicBezTo>
                    <a:pt x="1657" y="1918"/>
                    <a:pt x="1674" y="1888"/>
                    <a:pt x="1674" y="1857"/>
                  </a:cubicBezTo>
                  <a:cubicBezTo>
                    <a:pt x="1677" y="1826"/>
                    <a:pt x="1667" y="1795"/>
                    <a:pt x="1647" y="1772"/>
                  </a:cubicBezTo>
                  <a:cubicBezTo>
                    <a:pt x="1639" y="1765"/>
                    <a:pt x="971" y="1017"/>
                    <a:pt x="930" y="109"/>
                  </a:cubicBezTo>
                  <a:cubicBezTo>
                    <a:pt x="930" y="68"/>
                    <a:pt x="902" y="31"/>
                    <a:pt x="865" y="13"/>
                  </a:cubicBezTo>
                  <a:cubicBezTo>
                    <a:pt x="849" y="4"/>
                    <a:pt x="831" y="0"/>
                    <a:pt x="814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5"/>
            <p:cNvSpPr/>
            <p:nvPr/>
          </p:nvSpPr>
          <p:spPr>
            <a:xfrm flipH="1">
              <a:off x="7460318" y="3240977"/>
              <a:ext cx="49119" cy="80884"/>
            </a:xfrm>
            <a:custGeom>
              <a:avLst/>
              <a:gdLst/>
              <a:ahLst/>
              <a:cxnLst/>
              <a:rect l="l" t="t" r="r" b="b"/>
              <a:pathLst>
                <a:path w="1234" h="2032" extrusionOk="0">
                  <a:moveTo>
                    <a:pt x="1233" y="0"/>
                  </a:moveTo>
                  <a:lnTo>
                    <a:pt x="390" y="147"/>
                  </a:lnTo>
                  <a:cubicBezTo>
                    <a:pt x="390" y="147"/>
                    <a:pt x="1" y="983"/>
                    <a:pt x="434" y="2031"/>
                  </a:cubicBezTo>
                  <a:lnTo>
                    <a:pt x="1154" y="1877"/>
                  </a:lnTo>
                  <a:cubicBezTo>
                    <a:pt x="1154" y="1877"/>
                    <a:pt x="855" y="888"/>
                    <a:pt x="1233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5"/>
            <p:cNvSpPr/>
            <p:nvPr/>
          </p:nvSpPr>
          <p:spPr>
            <a:xfrm flipH="1">
              <a:off x="7455422" y="3236519"/>
              <a:ext cx="58752" cy="89681"/>
            </a:xfrm>
            <a:custGeom>
              <a:avLst/>
              <a:gdLst/>
              <a:ahLst/>
              <a:cxnLst/>
              <a:rect l="l" t="t" r="r" b="b"/>
              <a:pathLst>
                <a:path w="1476" h="2253" extrusionOk="0">
                  <a:moveTo>
                    <a:pt x="1178" y="256"/>
                  </a:moveTo>
                  <a:lnTo>
                    <a:pt x="1178" y="256"/>
                  </a:lnTo>
                  <a:cubicBezTo>
                    <a:pt x="953" y="941"/>
                    <a:pt x="1073" y="1634"/>
                    <a:pt x="1134" y="1907"/>
                  </a:cubicBezTo>
                  <a:lnTo>
                    <a:pt x="625" y="2013"/>
                  </a:lnTo>
                  <a:cubicBezTo>
                    <a:pt x="325" y="1211"/>
                    <a:pt x="523" y="546"/>
                    <a:pt x="591" y="358"/>
                  </a:cubicBezTo>
                  <a:lnTo>
                    <a:pt x="1178" y="256"/>
                  </a:lnTo>
                  <a:close/>
                  <a:moveTo>
                    <a:pt x="1352" y="1"/>
                  </a:moveTo>
                  <a:cubicBezTo>
                    <a:pt x="1345" y="1"/>
                    <a:pt x="1338" y="1"/>
                    <a:pt x="1332" y="3"/>
                  </a:cubicBezTo>
                  <a:lnTo>
                    <a:pt x="489" y="149"/>
                  </a:lnTo>
                  <a:cubicBezTo>
                    <a:pt x="451" y="157"/>
                    <a:pt x="421" y="177"/>
                    <a:pt x="403" y="211"/>
                  </a:cubicBezTo>
                  <a:cubicBezTo>
                    <a:pt x="386" y="248"/>
                    <a:pt x="0" y="1105"/>
                    <a:pt x="448" y="2184"/>
                  </a:cubicBezTo>
                  <a:cubicBezTo>
                    <a:pt x="465" y="2225"/>
                    <a:pt x="509" y="2252"/>
                    <a:pt x="553" y="2252"/>
                  </a:cubicBezTo>
                  <a:lnTo>
                    <a:pt x="577" y="2252"/>
                  </a:lnTo>
                  <a:lnTo>
                    <a:pt x="1298" y="2099"/>
                  </a:lnTo>
                  <a:cubicBezTo>
                    <a:pt x="1328" y="2095"/>
                    <a:pt x="1355" y="2074"/>
                    <a:pt x="1373" y="2047"/>
                  </a:cubicBezTo>
                  <a:cubicBezTo>
                    <a:pt x="1387" y="2020"/>
                    <a:pt x="1393" y="1989"/>
                    <a:pt x="1383" y="1959"/>
                  </a:cubicBezTo>
                  <a:cubicBezTo>
                    <a:pt x="1380" y="1948"/>
                    <a:pt x="1100" y="996"/>
                    <a:pt x="1458" y="153"/>
                  </a:cubicBezTo>
                  <a:cubicBezTo>
                    <a:pt x="1475" y="116"/>
                    <a:pt x="1468" y="75"/>
                    <a:pt x="1441" y="40"/>
                  </a:cubicBezTo>
                  <a:cubicBezTo>
                    <a:pt x="1421" y="15"/>
                    <a:pt x="1386" y="1"/>
                    <a:pt x="1352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5"/>
            <p:cNvSpPr/>
            <p:nvPr/>
          </p:nvSpPr>
          <p:spPr>
            <a:xfrm flipH="1">
              <a:off x="7960238" y="3657028"/>
              <a:ext cx="9673" cy="26669"/>
            </a:xfrm>
            <a:custGeom>
              <a:avLst/>
              <a:gdLst/>
              <a:ahLst/>
              <a:cxnLst/>
              <a:rect l="l" t="t" r="r" b="b"/>
              <a:pathLst>
                <a:path w="243" h="670" extrusionOk="0">
                  <a:moveTo>
                    <a:pt x="123" y="0"/>
                  </a:moveTo>
                  <a:cubicBezTo>
                    <a:pt x="120" y="0"/>
                    <a:pt x="116" y="0"/>
                    <a:pt x="113" y="1"/>
                  </a:cubicBezTo>
                  <a:cubicBezTo>
                    <a:pt x="48" y="4"/>
                    <a:pt x="0" y="51"/>
                    <a:pt x="0" y="117"/>
                  </a:cubicBezTo>
                  <a:cubicBezTo>
                    <a:pt x="0" y="117"/>
                    <a:pt x="3" y="270"/>
                    <a:pt x="14" y="563"/>
                  </a:cubicBezTo>
                  <a:cubicBezTo>
                    <a:pt x="14" y="622"/>
                    <a:pt x="65" y="670"/>
                    <a:pt x="126" y="670"/>
                  </a:cubicBezTo>
                  <a:lnTo>
                    <a:pt x="130" y="670"/>
                  </a:lnTo>
                  <a:cubicBezTo>
                    <a:pt x="195" y="670"/>
                    <a:pt x="243" y="615"/>
                    <a:pt x="243" y="554"/>
                  </a:cubicBezTo>
                  <a:cubicBezTo>
                    <a:pt x="233" y="267"/>
                    <a:pt x="229" y="113"/>
                    <a:pt x="229" y="113"/>
                  </a:cubicBezTo>
                  <a:cubicBezTo>
                    <a:pt x="229" y="55"/>
                    <a:pt x="180" y="0"/>
                    <a:pt x="123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5"/>
            <p:cNvSpPr/>
            <p:nvPr/>
          </p:nvSpPr>
          <p:spPr>
            <a:xfrm flipH="1">
              <a:off x="7790788" y="3710248"/>
              <a:ext cx="177212" cy="807206"/>
            </a:xfrm>
            <a:custGeom>
              <a:avLst/>
              <a:gdLst/>
              <a:ahLst/>
              <a:cxnLst/>
              <a:rect l="l" t="t" r="r" b="b"/>
              <a:pathLst>
                <a:path w="4452" h="20279" extrusionOk="0">
                  <a:moveTo>
                    <a:pt x="123" y="1"/>
                  </a:moveTo>
                  <a:cubicBezTo>
                    <a:pt x="120" y="1"/>
                    <a:pt x="116" y="1"/>
                    <a:pt x="113" y="1"/>
                  </a:cubicBezTo>
                  <a:cubicBezTo>
                    <a:pt x="51" y="5"/>
                    <a:pt x="0" y="56"/>
                    <a:pt x="4" y="118"/>
                  </a:cubicBezTo>
                  <a:cubicBezTo>
                    <a:pt x="21" y="384"/>
                    <a:pt x="37" y="685"/>
                    <a:pt x="58" y="1016"/>
                  </a:cubicBezTo>
                  <a:cubicBezTo>
                    <a:pt x="62" y="1074"/>
                    <a:pt x="113" y="1118"/>
                    <a:pt x="174" y="1118"/>
                  </a:cubicBezTo>
                  <a:lnTo>
                    <a:pt x="181" y="1118"/>
                  </a:lnTo>
                  <a:cubicBezTo>
                    <a:pt x="242" y="1115"/>
                    <a:pt x="290" y="1060"/>
                    <a:pt x="287" y="998"/>
                  </a:cubicBezTo>
                  <a:cubicBezTo>
                    <a:pt x="267" y="671"/>
                    <a:pt x="246" y="370"/>
                    <a:pt x="232" y="107"/>
                  </a:cubicBezTo>
                  <a:cubicBezTo>
                    <a:pt x="229" y="49"/>
                    <a:pt x="180" y="1"/>
                    <a:pt x="123" y="1"/>
                  </a:cubicBezTo>
                  <a:close/>
                  <a:moveTo>
                    <a:pt x="241" y="1786"/>
                  </a:moveTo>
                  <a:cubicBezTo>
                    <a:pt x="237" y="1786"/>
                    <a:pt x="233" y="1786"/>
                    <a:pt x="229" y="1787"/>
                  </a:cubicBezTo>
                  <a:cubicBezTo>
                    <a:pt x="168" y="1794"/>
                    <a:pt x="119" y="1845"/>
                    <a:pt x="123" y="1906"/>
                  </a:cubicBezTo>
                  <a:cubicBezTo>
                    <a:pt x="147" y="2190"/>
                    <a:pt x="174" y="2487"/>
                    <a:pt x="201" y="2801"/>
                  </a:cubicBezTo>
                  <a:cubicBezTo>
                    <a:pt x="209" y="2859"/>
                    <a:pt x="256" y="2903"/>
                    <a:pt x="314" y="2903"/>
                  </a:cubicBezTo>
                  <a:cubicBezTo>
                    <a:pt x="317" y="2903"/>
                    <a:pt x="321" y="2900"/>
                    <a:pt x="324" y="2900"/>
                  </a:cubicBezTo>
                  <a:cubicBezTo>
                    <a:pt x="390" y="2897"/>
                    <a:pt x="434" y="2842"/>
                    <a:pt x="431" y="2780"/>
                  </a:cubicBezTo>
                  <a:cubicBezTo>
                    <a:pt x="399" y="2470"/>
                    <a:pt x="376" y="2172"/>
                    <a:pt x="352" y="1889"/>
                  </a:cubicBezTo>
                  <a:cubicBezTo>
                    <a:pt x="349" y="1831"/>
                    <a:pt x="300" y="1786"/>
                    <a:pt x="241" y="1786"/>
                  </a:cubicBezTo>
                  <a:close/>
                  <a:moveTo>
                    <a:pt x="402" y="3568"/>
                  </a:moveTo>
                  <a:cubicBezTo>
                    <a:pt x="398" y="3568"/>
                    <a:pt x="394" y="3568"/>
                    <a:pt x="390" y="3568"/>
                  </a:cubicBezTo>
                  <a:cubicBezTo>
                    <a:pt x="328" y="3576"/>
                    <a:pt x="283" y="3630"/>
                    <a:pt x="290" y="3691"/>
                  </a:cubicBezTo>
                  <a:cubicBezTo>
                    <a:pt x="317" y="3978"/>
                    <a:pt x="352" y="4276"/>
                    <a:pt x="385" y="4583"/>
                  </a:cubicBezTo>
                  <a:cubicBezTo>
                    <a:pt x="393" y="4638"/>
                    <a:pt x="444" y="4682"/>
                    <a:pt x="499" y="4682"/>
                  </a:cubicBezTo>
                  <a:lnTo>
                    <a:pt x="512" y="4682"/>
                  </a:lnTo>
                  <a:cubicBezTo>
                    <a:pt x="577" y="4674"/>
                    <a:pt x="621" y="4617"/>
                    <a:pt x="615" y="4556"/>
                  </a:cubicBezTo>
                  <a:cubicBezTo>
                    <a:pt x="577" y="4252"/>
                    <a:pt x="546" y="3954"/>
                    <a:pt x="516" y="3668"/>
                  </a:cubicBezTo>
                  <a:cubicBezTo>
                    <a:pt x="509" y="3610"/>
                    <a:pt x="461" y="3568"/>
                    <a:pt x="402" y="3568"/>
                  </a:cubicBezTo>
                  <a:close/>
                  <a:moveTo>
                    <a:pt x="612" y="5346"/>
                  </a:moveTo>
                  <a:cubicBezTo>
                    <a:pt x="606" y="5346"/>
                    <a:pt x="600" y="5346"/>
                    <a:pt x="594" y="5347"/>
                  </a:cubicBezTo>
                  <a:cubicBezTo>
                    <a:pt x="533" y="5354"/>
                    <a:pt x="488" y="5409"/>
                    <a:pt x="495" y="5470"/>
                  </a:cubicBezTo>
                  <a:cubicBezTo>
                    <a:pt x="533" y="5760"/>
                    <a:pt x="570" y="6057"/>
                    <a:pt x="615" y="6358"/>
                  </a:cubicBezTo>
                  <a:cubicBezTo>
                    <a:pt x="621" y="6415"/>
                    <a:pt x="669" y="6456"/>
                    <a:pt x="727" y="6456"/>
                  </a:cubicBezTo>
                  <a:cubicBezTo>
                    <a:pt x="730" y="6456"/>
                    <a:pt x="738" y="6453"/>
                    <a:pt x="741" y="6453"/>
                  </a:cubicBezTo>
                  <a:cubicBezTo>
                    <a:pt x="806" y="6447"/>
                    <a:pt x="847" y="6388"/>
                    <a:pt x="840" y="6327"/>
                  </a:cubicBezTo>
                  <a:cubicBezTo>
                    <a:pt x="799" y="6026"/>
                    <a:pt x="758" y="5733"/>
                    <a:pt x="721" y="5443"/>
                  </a:cubicBezTo>
                  <a:cubicBezTo>
                    <a:pt x="714" y="5387"/>
                    <a:pt x="666" y="5346"/>
                    <a:pt x="612" y="5346"/>
                  </a:cubicBezTo>
                  <a:close/>
                  <a:moveTo>
                    <a:pt x="859" y="7118"/>
                  </a:moveTo>
                  <a:cubicBezTo>
                    <a:pt x="853" y="7118"/>
                    <a:pt x="846" y="7118"/>
                    <a:pt x="840" y="7119"/>
                  </a:cubicBezTo>
                  <a:cubicBezTo>
                    <a:pt x="775" y="7129"/>
                    <a:pt x="734" y="7184"/>
                    <a:pt x="741" y="7245"/>
                  </a:cubicBezTo>
                  <a:cubicBezTo>
                    <a:pt x="785" y="7535"/>
                    <a:pt x="833" y="7833"/>
                    <a:pt x="881" y="8129"/>
                  </a:cubicBezTo>
                  <a:cubicBezTo>
                    <a:pt x="891" y="8184"/>
                    <a:pt x="939" y="8225"/>
                    <a:pt x="993" y="8225"/>
                  </a:cubicBezTo>
                  <a:lnTo>
                    <a:pt x="1014" y="8225"/>
                  </a:lnTo>
                  <a:cubicBezTo>
                    <a:pt x="1075" y="8215"/>
                    <a:pt x="1116" y="8156"/>
                    <a:pt x="1106" y="8095"/>
                  </a:cubicBezTo>
                  <a:cubicBezTo>
                    <a:pt x="1058" y="7798"/>
                    <a:pt x="1011" y="7501"/>
                    <a:pt x="970" y="7211"/>
                  </a:cubicBezTo>
                  <a:cubicBezTo>
                    <a:pt x="960" y="7159"/>
                    <a:pt x="913" y="7118"/>
                    <a:pt x="859" y="7118"/>
                  </a:cubicBezTo>
                  <a:close/>
                  <a:moveTo>
                    <a:pt x="1146" y="8882"/>
                  </a:moveTo>
                  <a:cubicBezTo>
                    <a:pt x="1140" y="8882"/>
                    <a:pt x="1133" y="8883"/>
                    <a:pt x="1127" y="8884"/>
                  </a:cubicBezTo>
                  <a:cubicBezTo>
                    <a:pt x="1065" y="8894"/>
                    <a:pt x="1020" y="8952"/>
                    <a:pt x="1034" y="9013"/>
                  </a:cubicBezTo>
                  <a:cubicBezTo>
                    <a:pt x="1086" y="9303"/>
                    <a:pt x="1140" y="9597"/>
                    <a:pt x="1195" y="9894"/>
                  </a:cubicBezTo>
                  <a:cubicBezTo>
                    <a:pt x="1205" y="9949"/>
                    <a:pt x="1253" y="9987"/>
                    <a:pt x="1307" y="9987"/>
                  </a:cubicBezTo>
                  <a:cubicBezTo>
                    <a:pt x="1315" y="9987"/>
                    <a:pt x="1321" y="9987"/>
                    <a:pt x="1328" y="9983"/>
                  </a:cubicBezTo>
                  <a:cubicBezTo>
                    <a:pt x="1389" y="9973"/>
                    <a:pt x="1430" y="9915"/>
                    <a:pt x="1420" y="9853"/>
                  </a:cubicBezTo>
                  <a:cubicBezTo>
                    <a:pt x="1362" y="9560"/>
                    <a:pt x="1311" y="9266"/>
                    <a:pt x="1260" y="8976"/>
                  </a:cubicBezTo>
                  <a:cubicBezTo>
                    <a:pt x="1247" y="8921"/>
                    <a:pt x="1200" y="8882"/>
                    <a:pt x="1146" y="8882"/>
                  </a:cubicBezTo>
                  <a:close/>
                  <a:moveTo>
                    <a:pt x="1480" y="10640"/>
                  </a:moveTo>
                  <a:cubicBezTo>
                    <a:pt x="1473" y="10640"/>
                    <a:pt x="1465" y="10641"/>
                    <a:pt x="1458" y="10642"/>
                  </a:cubicBezTo>
                  <a:cubicBezTo>
                    <a:pt x="1396" y="10655"/>
                    <a:pt x="1356" y="10713"/>
                    <a:pt x="1369" y="10775"/>
                  </a:cubicBezTo>
                  <a:cubicBezTo>
                    <a:pt x="1427" y="11065"/>
                    <a:pt x="1492" y="11356"/>
                    <a:pt x="1557" y="11652"/>
                  </a:cubicBezTo>
                  <a:cubicBezTo>
                    <a:pt x="1567" y="11704"/>
                    <a:pt x="1614" y="11737"/>
                    <a:pt x="1666" y="11737"/>
                  </a:cubicBezTo>
                  <a:lnTo>
                    <a:pt x="1690" y="11737"/>
                  </a:lnTo>
                  <a:cubicBezTo>
                    <a:pt x="1751" y="11724"/>
                    <a:pt x="1792" y="11666"/>
                    <a:pt x="1778" y="11605"/>
                  </a:cubicBezTo>
                  <a:cubicBezTo>
                    <a:pt x="1714" y="11311"/>
                    <a:pt x="1652" y="11021"/>
                    <a:pt x="1594" y="10731"/>
                  </a:cubicBezTo>
                  <a:cubicBezTo>
                    <a:pt x="1582" y="10676"/>
                    <a:pt x="1535" y="10640"/>
                    <a:pt x="1480" y="10640"/>
                  </a:cubicBezTo>
                  <a:close/>
                  <a:moveTo>
                    <a:pt x="1865" y="12390"/>
                  </a:moveTo>
                  <a:cubicBezTo>
                    <a:pt x="1856" y="12390"/>
                    <a:pt x="1848" y="12391"/>
                    <a:pt x="1840" y="12393"/>
                  </a:cubicBezTo>
                  <a:cubicBezTo>
                    <a:pt x="1778" y="12407"/>
                    <a:pt x="1741" y="12465"/>
                    <a:pt x="1754" y="12526"/>
                  </a:cubicBezTo>
                  <a:cubicBezTo>
                    <a:pt x="1823" y="12816"/>
                    <a:pt x="1891" y="13106"/>
                    <a:pt x="1967" y="13396"/>
                  </a:cubicBezTo>
                  <a:cubicBezTo>
                    <a:pt x="1980" y="13448"/>
                    <a:pt x="2024" y="13482"/>
                    <a:pt x="2076" y="13482"/>
                  </a:cubicBezTo>
                  <a:cubicBezTo>
                    <a:pt x="2085" y="13482"/>
                    <a:pt x="2096" y="13482"/>
                    <a:pt x="2103" y="13478"/>
                  </a:cubicBezTo>
                  <a:cubicBezTo>
                    <a:pt x="2164" y="13465"/>
                    <a:pt x="2202" y="13404"/>
                    <a:pt x="2188" y="13346"/>
                  </a:cubicBezTo>
                  <a:cubicBezTo>
                    <a:pt x="2117" y="13052"/>
                    <a:pt x="2045" y="12765"/>
                    <a:pt x="1977" y="12475"/>
                  </a:cubicBezTo>
                  <a:cubicBezTo>
                    <a:pt x="1964" y="12425"/>
                    <a:pt x="1917" y="12390"/>
                    <a:pt x="1865" y="12390"/>
                  </a:cubicBezTo>
                  <a:close/>
                  <a:moveTo>
                    <a:pt x="2306" y="14126"/>
                  </a:moveTo>
                  <a:cubicBezTo>
                    <a:pt x="2295" y="14126"/>
                    <a:pt x="2285" y="14127"/>
                    <a:pt x="2274" y="14130"/>
                  </a:cubicBezTo>
                  <a:cubicBezTo>
                    <a:pt x="2212" y="14144"/>
                    <a:pt x="2175" y="14206"/>
                    <a:pt x="2192" y="14264"/>
                  </a:cubicBezTo>
                  <a:cubicBezTo>
                    <a:pt x="2270" y="14554"/>
                    <a:pt x="2348" y="14841"/>
                    <a:pt x="2430" y="15131"/>
                  </a:cubicBezTo>
                  <a:cubicBezTo>
                    <a:pt x="2444" y="15178"/>
                    <a:pt x="2492" y="15213"/>
                    <a:pt x="2543" y="15213"/>
                  </a:cubicBezTo>
                  <a:cubicBezTo>
                    <a:pt x="2553" y="15213"/>
                    <a:pt x="2564" y="15209"/>
                    <a:pt x="2574" y="15206"/>
                  </a:cubicBezTo>
                  <a:cubicBezTo>
                    <a:pt x="2632" y="15189"/>
                    <a:pt x="2670" y="15128"/>
                    <a:pt x="2652" y="15069"/>
                  </a:cubicBezTo>
                  <a:cubicBezTo>
                    <a:pt x="2570" y="14783"/>
                    <a:pt x="2489" y="14496"/>
                    <a:pt x="2413" y="14209"/>
                  </a:cubicBezTo>
                  <a:cubicBezTo>
                    <a:pt x="2400" y="14158"/>
                    <a:pt x="2355" y="14126"/>
                    <a:pt x="2306" y="14126"/>
                  </a:cubicBezTo>
                  <a:close/>
                  <a:moveTo>
                    <a:pt x="2795" y="15846"/>
                  </a:moveTo>
                  <a:cubicBezTo>
                    <a:pt x="2784" y="15846"/>
                    <a:pt x="2773" y="15848"/>
                    <a:pt x="2761" y="15851"/>
                  </a:cubicBezTo>
                  <a:cubicBezTo>
                    <a:pt x="2704" y="15868"/>
                    <a:pt x="2670" y="15930"/>
                    <a:pt x="2687" y="15988"/>
                  </a:cubicBezTo>
                  <a:cubicBezTo>
                    <a:pt x="2775" y="16275"/>
                    <a:pt x="2864" y="16561"/>
                    <a:pt x="2956" y="16845"/>
                  </a:cubicBezTo>
                  <a:cubicBezTo>
                    <a:pt x="2974" y="16892"/>
                    <a:pt x="3018" y="16923"/>
                    <a:pt x="3065" y="16923"/>
                  </a:cubicBezTo>
                  <a:cubicBezTo>
                    <a:pt x="3076" y="16923"/>
                    <a:pt x="3089" y="16919"/>
                    <a:pt x="3100" y="16916"/>
                  </a:cubicBezTo>
                  <a:cubicBezTo>
                    <a:pt x="3161" y="16899"/>
                    <a:pt x="3196" y="16834"/>
                    <a:pt x="3175" y="16776"/>
                  </a:cubicBezTo>
                  <a:cubicBezTo>
                    <a:pt x="3083" y="16492"/>
                    <a:pt x="2994" y="16210"/>
                    <a:pt x="2905" y="15926"/>
                  </a:cubicBezTo>
                  <a:cubicBezTo>
                    <a:pt x="2891" y="15876"/>
                    <a:pt x="2845" y="15846"/>
                    <a:pt x="2795" y="15846"/>
                  </a:cubicBezTo>
                  <a:close/>
                  <a:moveTo>
                    <a:pt x="3353" y="17548"/>
                  </a:moveTo>
                  <a:cubicBezTo>
                    <a:pt x="3340" y="17548"/>
                    <a:pt x="3327" y="17550"/>
                    <a:pt x="3314" y="17554"/>
                  </a:cubicBezTo>
                  <a:cubicBezTo>
                    <a:pt x="3257" y="17571"/>
                    <a:pt x="3223" y="17636"/>
                    <a:pt x="3243" y="17694"/>
                  </a:cubicBezTo>
                  <a:cubicBezTo>
                    <a:pt x="3342" y="17978"/>
                    <a:pt x="3445" y="18258"/>
                    <a:pt x="3550" y="18541"/>
                  </a:cubicBezTo>
                  <a:cubicBezTo>
                    <a:pt x="3568" y="18586"/>
                    <a:pt x="3612" y="18613"/>
                    <a:pt x="3656" y="18613"/>
                  </a:cubicBezTo>
                  <a:cubicBezTo>
                    <a:pt x="3670" y="18613"/>
                    <a:pt x="3683" y="18613"/>
                    <a:pt x="3697" y="18606"/>
                  </a:cubicBezTo>
                  <a:cubicBezTo>
                    <a:pt x="3755" y="18586"/>
                    <a:pt x="3785" y="18520"/>
                    <a:pt x="3765" y="18463"/>
                  </a:cubicBezTo>
                  <a:cubicBezTo>
                    <a:pt x="3659" y="18186"/>
                    <a:pt x="3560" y="17902"/>
                    <a:pt x="3462" y="17623"/>
                  </a:cubicBezTo>
                  <a:cubicBezTo>
                    <a:pt x="3446" y="17577"/>
                    <a:pt x="3401" y="17548"/>
                    <a:pt x="3353" y="17548"/>
                  </a:cubicBezTo>
                  <a:close/>
                  <a:moveTo>
                    <a:pt x="3979" y="19227"/>
                  </a:moveTo>
                  <a:cubicBezTo>
                    <a:pt x="3966" y="19227"/>
                    <a:pt x="3952" y="19229"/>
                    <a:pt x="3939" y="19234"/>
                  </a:cubicBezTo>
                  <a:cubicBezTo>
                    <a:pt x="3881" y="19257"/>
                    <a:pt x="3851" y="19323"/>
                    <a:pt x="3875" y="19380"/>
                  </a:cubicBezTo>
                  <a:cubicBezTo>
                    <a:pt x="3984" y="19657"/>
                    <a:pt x="4100" y="19937"/>
                    <a:pt x="4216" y="20210"/>
                  </a:cubicBezTo>
                  <a:cubicBezTo>
                    <a:pt x="4236" y="20255"/>
                    <a:pt x="4277" y="20278"/>
                    <a:pt x="4322" y="20278"/>
                  </a:cubicBezTo>
                  <a:cubicBezTo>
                    <a:pt x="4338" y="20278"/>
                    <a:pt x="4352" y="20278"/>
                    <a:pt x="4366" y="20272"/>
                  </a:cubicBezTo>
                  <a:cubicBezTo>
                    <a:pt x="4424" y="20248"/>
                    <a:pt x="4452" y="20183"/>
                    <a:pt x="4428" y="20125"/>
                  </a:cubicBezTo>
                  <a:cubicBezTo>
                    <a:pt x="4311" y="19851"/>
                    <a:pt x="4199" y="19575"/>
                    <a:pt x="4086" y="19298"/>
                  </a:cubicBezTo>
                  <a:cubicBezTo>
                    <a:pt x="4068" y="19254"/>
                    <a:pt x="4024" y="19227"/>
                    <a:pt x="3979" y="19227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5"/>
            <p:cNvSpPr/>
            <p:nvPr/>
          </p:nvSpPr>
          <p:spPr>
            <a:xfrm flipH="1">
              <a:off x="7768892" y="4540917"/>
              <a:ext cx="17992" cy="25077"/>
            </a:xfrm>
            <a:custGeom>
              <a:avLst/>
              <a:gdLst/>
              <a:ahLst/>
              <a:cxnLst/>
              <a:rect l="l" t="t" r="r" b="b"/>
              <a:pathLst>
                <a:path w="452" h="630" extrusionOk="0">
                  <a:moveTo>
                    <a:pt x="134" y="1"/>
                  </a:moveTo>
                  <a:cubicBezTo>
                    <a:pt x="118" y="1"/>
                    <a:pt x="102" y="4"/>
                    <a:pt x="86" y="12"/>
                  </a:cubicBezTo>
                  <a:cubicBezTo>
                    <a:pt x="28" y="35"/>
                    <a:pt x="1" y="103"/>
                    <a:pt x="28" y="158"/>
                  </a:cubicBezTo>
                  <a:cubicBezTo>
                    <a:pt x="89" y="294"/>
                    <a:pt x="154" y="431"/>
                    <a:pt x="219" y="565"/>
                  </a:cubicBezTo>
                  <a:cubicBezTo>
                    <a:pt x="236" y="606"/>
                    <a:pt x="277" y="629"/>
                    <a:pt x="321" y="629"/>
                  </a:cubicBezTo>
                  <a:cubicBezTo>
                    <a:pt x="338" y="629"/>
                    <a:pt x="352" y="626"/>
                    <a:pt x="369" y="619"/>
                  </a:cubicBezTo>
                  <a:cubicBezTo>
                    <a:pt x="427" y="595"/>
                    <a:pt x="451" y="527"/>
                    <a:pt x="423" y="472"/>
                  </a:cubicBezTo>
                  <a:cubicBezTo>
                    <a:pt x="362" y="339"/>
                    <a:pt x="297" y="203"/>
                    <a:pt x="236" y="66"/>
                  </a:cubicBezTo>
                  <a:cubicBezTo>
                    <a:pt x="218" y="26"/>
                    <a:pt x="177" y="1"/>
                    <a:pt x="134" y="1"/>
                  </a:cubicBezTo>
                  <a:close/>
                </a:path>
              </a:pathLst>
            </a:custGeom>
            <a:solidFill>
              <a:srgbClr val="85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5"/>
            <p:cNvSpPr/>
            <p:nvPr/>
          </p:nvSpPr>
          <p:spPr>
            <a:xfrm flipH="1">
              <a:off x="7260934" y="2688829"/>
              <a:ext cx="238591" cy="197154"/>
            </a:xfrm>
            <a:custGeom>
              <a:avLst/>
              <a:gdLst/>
              <a:ahLst/>
              <a:cxnLst/>
              <a:rect l="l" t="t" r="r" b="b"/>
              <a:pathLst>
                <a:path w="5994" h="4953" extrusionOk="0">
                  <a:moveTo>
                    <a:pt x="3526" y="1"/>
                  </a:moveTo>
                  <a:cubicBezTo>
                    <a:pt x="928" y="1"/>
                    <a:pt x="1" y="4050"/>
                    <a:pt x="1934" y="4801"/>
                  </a:cubicBezTo>
                  <a:cubicBezTo>
                    <a:pt x="2201" y="4905"/>
                    <a:pt x="2455" y="4952"/>
                    <a:pt x="2695" y="4952"/>
                  </a:cubicBezTo>
                  <a:cubicBezTo>
                    <a:pt x="4992" y="4952"/>
                    <a:pt x="5994" y="636"/>
                    <a:pt x="4278" y="108"/>
                  </a:cubicBezTo>
                  <a:cubicBezTo>
                    <a:pt x="4014" y="34"/>
                    <a:pt x="3763" y="1"/>
                    <a:pt x="3526" y="1"/>
                  </a:cubicBezTo>
                  <a:close/>
                </a:path>
              </a:pathLst>
            </a:custGeom>
            <a:solidFill>
              <a:srgbClr val="CF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5"/>
            <p:cNvSpPr/>
            <p:nvPr/>
          </p:nvSpPr>
          <p:spPr>
            <a:xfrm flipH="1">
              <a:off x="7339547" y="2734049"/>
              <a:ext cx="79650" cy="98000"/>
            </a:xfrm>
            <a:custGeom>
              <a:avLst/>
              <a:gdLst/>
              <a:ahLst/>
              <a:cxnLst/>
              <a:rect l="l" t="t" r="r" b="b"/>
              <a:pathLst>
                <a:path w="2001" h="2462" extrusionOk="0">
                  <a:moveTo>
                    <a:pt x="1358" y="0"/>
                  </a:moveTo>
                  <a:cubicBezTo>
                    <a:pt x="998" y="0"/>
                    <a:pt x="560" y="369"/>
                    <a:pt x="305" y="924"/>
                  </a:cubicBezTo>
                  <a:cubicBezTo>
                    <a:pt x="1" y="1583"/>
                    <a:pt x="66" y="2252"/>
                    <a:pt x="451" y="2422"/>
                  </a:cubicBezTo>
                  <a:cubicBezTo>
                    <a:pt x="511" y="2449"/>
                    <a:pt x="576" y="2462"/>
                    <a:pt x="643" y="2462"/>
                  </a:cubicBezTo>
                  <a:cubicBezTo>
                    <a:pt x="1003" y="2462"/>
                    <a:pt x="1441" y="2094"/>
                    <a:pt x="1698" y="1538"/>
                  </a:cubicBezTo>
                  <a:cubicBezTo>
                    <a:pt x="2001" y="880"/>
                    <a:pt x="1936" y="207"/>
                    <a:pt x="1550" y="40"/>
                  </a:cubicBezTo>
                  <a:cubicBezTo>
                    <a:pt x="1490" y="13"/>
                    <a:pt x="1425" y="0"/>
                    <a:pt x="1358" y="0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5"/>
            <p:cNvSpPr/>
            <p:nvPr/>
          </p:nvSpPr>
          <p:spPr>
            <a:xfrm flipH="1">
              <a:off x="7274466" y="2694561"/>
              <a:ext cx="148114" cy="195124"/>
            </a:xfrm>
            <a:custGeom>
              <a:avLst/>
              <a:gdLst/>
              <a:ahLst/>
              <a:cxnLst/>
              <a:rect l="l" t="t" r="r" b="b"/>
              <a:pathLst>
                <a:path w="3721" h="4902" extrusionOk="0">
                  <a:moveTo>
                    <a:pt x="2451" y="0"/>
                  </a:moveTo>
                  <a:cubicBezTo>
                    <a:pt x="2451" y="1"/>
                    <a:pt x="3663" y="1012"/>
                    <a:pt x="2772" y="3131"/>
                  </a:cubicBezTo>
                  <a:cubicBezTo>
                    <a:pt x="2197" y="4498"/>
                    <a:pt x="987" y="4683"/>
                    <a:pt x="374" y="4683"/>
                  </a:cubicBezTo>
                  <a:cubicBezTo>
                    <a:pt x="146" y="4683"/>
                    <a:pt x="1" y="4657"/>
                    <a:pt x="1" y="4657"/>
                  </a:cubicBezTo>
                  <a:lnTo>
                    <a:pt x="1" y="4657"/>
                  </a:lnTo>
                  <a:cubicBezTo>
                    <a:pt x="325" y="4827"/>
                    <a:pt x="634" y="4902"/>
                    <a:pt x="924" y="4902"/>
                  </a:cubicBezTo>
                  <a:cubicBezTo>
                    <a:pt x="1992" y="4902"/>
                    <a:pt x="2806" y="3892"/>
                    <a:pt x="3209" y="2913"/>
                  </a:cubicBezTo>
                  <a:cubicBezTo>
                    <a:pt x="3721" y="1670"/>
                    <a:pt x="3506" y="373"/>
                    <a:pt x="2451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5"/>
            <p:cNvSpPr/>
            <p:nvPr/>
          </p:nvSpPr>
          <p:spPr>
            <a:xfrm flipH="1">
              <a:off x="7071456" y="2211915"/>
              <a:ext cx="136292" cy="194885"/>
            </a:xfrm>
            <a:custGeom>
              <a:avLst/>
              <a:gdLst/>
              <a:ahLst/>
              <a:cxnLst/>
              <a:rect l="l" t="t" r="r" b="b"/>
              <a:pathLst>
                <a:path w="3424" h="4896" extrusionOk="0">
                  <a:moveTo>
                    <a:pt x="3219" y="0"/>
                  </a:moveTo>
                  <a:lnTo>
                    <a:pt x="0" y="4623"/>
                  </a:lnTo>
                  <a:lnTo>
                    <a:pt x="519" y="4895"/>
                  </a:lnTo>
                  <a:lnTo>
                    <a:pt x="3424" y="803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5"/>
            <p:cNvSpPr/>
            <p:nvPr/>
          </p:nvSpPr>
          <p:spPr>
            <a:xfrm flipH="1">
              <a:off x="7118605" y="1854100"/>
              <a:ext cx="1017336" cy="708489"/>
            </a:xfrm>
            <a:custGeom>
              <a:avLst/>
              <a:gdLst/>
              <a:ahLst/>
              <a:cxnLst/>
              <a:rect l="l" t="t" r="r" b="b"/>
              <a:pathLst>
                <a:path w="25558" h="17799" extrusionOk="0">
                  <a:moveTo>
                    <a:pt x="13637" y="0"/>
                  </a:moveTo>
                  <a:cubicBezTo>
                    <a:pt x="9901" y="0"/>
                    <a:pt x="5868" y="1293"/>
                    <a:pt x="2891" y="5320"/>
                  </a:cubicBezTo>
                  <a:cubicBezTo>
                    <a:pt x="0" y="9235"/>
                    <a:pt x="3208" y="14387"/>
                    <a:pt x="3550" y="15288"/>
                  </a:cubicBezTo>
                  <a:cubicBezTo>
                    <a:pt x="4236" y="17092"/>
                    <a:pt x="5648" y="17799"/>
                    <a:pt x="7438" y="17799"/>
                  </a:cubicBezTo>
                  <a:cubicBezTo>
                    <a:pt x="13890" y="17799"/>
                    <a:pt x="25254" y="8621"/>
                    <a:pt x="25254" y="8621"/>
                  </a:cubicBezTo>
                  <a:cubicBezTo>
                    <a:pt x="25254" y="8621"/>
                    <a:pt x="25557" y="3702"/>
                    <a:pt x="21191" y="1674"/>
                  </a:cubicBezTo>
                  <a:cubicBezTo>
                    <a:pt x="19280" y="786"/>
                    <a:pt x="16549" y="0"/>
                    <a:pt x="13637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5"/>
            <p:cNvSpPr/>
            <p:nvPr/>
          </p:nvSpPr>
          <p:spPr>
            <a:xfrm flipH="1">
              <a:off x="6993675" y="3227841"/>
              <a:ext cx="116509" cy="124868"/>
            </a:xfrm>
            <a:custGeom>
              <a:avLst/>
              <a:gdLst/>
              <a:ahLst/>
              <a:cxnLst/>
              <a:rect l="l" t="t" r="r" b="b"/>
              <a:pathLst>
                <a:path w="2927" h="3137" extrusionOk="0">
                  <a:moveTo>
                    <a:pt x="1742" y="1"/>
                  </a:moveTo>
                  <a:cubicBezTo>
                    <a:pt x="1552" y="1"/>
                    <a:pt x="1340" y="36"/>
                    <a:pt x="1113" y="108"/>
                  </a:cubicBezTo>
                  <a:cubicBezTo>
                    <a:pt x="1113" y="108"/>
                    <a:pt x="1373" y="551"/>
                    <a:pt x="1113" y="1112"/>
                  </a:cubicBezTo>
                  <a:cubicBezTo>
                    <a:pt x="857" y="1668"/>
                    <a:pt x="0" y="2590"/>
                    <a:pt x="543" y="3009"/>
                  </a:cubicBezTo>
                  <a:cubicBezTo>
                    <a:pt x="655" y="3095"/>
                    <a:pt x="783" y="3136"/>
                    <a:pt x="920" y="3136"/>
                  </a:cubicBezTo>
                  <a:cubicBezTo>
                    <a:pt x="1446" y="3136"/>
                    <a:pt x="2106" y="2531"/>
                    <a:pt x="2512" y="1559"/>
                  </a:cubicBezTo>
                  <a:cubicBezTo>
                    <a:pt x="2926" y="574"/>
                    <a:pt x="2512" y="1"/>
                    <a:pt x="1742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5"/>
            <p:cNvSpPr/>
            <p:nvPr/>
          </p:nvSpPr>
          <p:spPr>
            <a:xfrm flipH="1">
              <a:off x="7027112" y="3205709"/>
              <a:ext cx="116509" cy="124868"/>
            </a:xfrm>
            <a:custGeom>
              <a:avLst/>
              <a:gdLst/>
              <a:ahLst/>
              <a:cxnLst/>
              <a:rect l="l" t="t" r="r" b="b"/>
              <a:pathLst>
                <a:path w="2927" h="3137" extrusionOk="0">
                  <a:moveTo>
                    <a:pt x="1743" y="1"/>
                  </a:moveTo>
                  <a:cubicBezTo>
                    <a:pt x="1552" y="1"/>
                    <a:pt x="1340" y="36"/>
                    <a:pt x="1113" y="108"/>
                  </a:cubicBezTo>
                  <a:cubicBezTo>
                    <a:pt x="1113" y="108"/>
                    <a:pt x="1370" y="551"/>
                    <a:pt x="1113" y="1112"/>
                  </a:cubicBezTo>
                  <a:cubicBezTo>
                    <a:pt x="858" y="1668"/>
                    <a:pt x="1" y="2590"/>
                    <a:pt x="543" y="3009"/>
                  </a:cubicBezTo>
                  <a:cubicBezTo>
                    <a:pt x="655" y="3095"/>
                    <a:pt x="783" y="3136"/>
                    <a:pt x="920" y="3136"/>
                  </a:cubicBezTo>
                  <a:cubicBezTo>
                    <a:pt x="1446" y="3136"/>
                    <a:pt x="2106" y="2531"/>
                    <a:pt x="2513" y="1558"/>
                  </a:cubicBezTo>
                  <a:cubicBezTo>
                    <a:pt x="2926" y="573"/>
                    <a:pt x="2512" y="1"/>
                    <a:pt x="1743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5"/>
            <p:cNvSpPr/>
            <p:nvPr/>
          </p:nvSpPr>
          <p:spPr>
            <a:xfrm flipH="1">
              <a:off x="7060032" y="3173506"/>
              <a:ext cx="116469" cy="124868"/>
            </a:xfrm>
            <a:custGeom>
              <a:avLst/>
              <a:gdLst/>
              <a:ahLst/>
              <a:cxnLst/>
              <a:rect l="l" t="t" r="r" b="b"/>
              <a:pathLst>
                <a:path w="2926" h="3137" extrusionOk="0">
                  <a:moveTo>
                    <a:pt x="1742" y="0"/>
                  </a:moveTo>
                  <a:cubicBezTo>
                    <a:pt x="1552" y="0"/>
                    <a:pt x="1340" y="35"/>
                    <a:pt x="1113" y="108"/>
                  </a:cubicBezTo>
                  <a:cubicBezTo>
                    <a:pt x="1113" y="108"/>
                    <a:pt x="1369" y="552"/>
                    <a:pt x="1113" y="1111"/>
                  </a:cubicBezTo>
                  <a:cubicBezTo>
                    <a:pt x="857" y="1667"/>
                    <a:pt x="0" y="2589"/>
                    <a:pt x="543" y="3009"/>
                  </a:cubicBezTo>
                  <a:cubicBezTo>
                    <a:pt x="655" y="3095"/>
                    <a:pt x="783" y="3136"/>
                    <a:pt x="919" y="3136"/>
                  </a:cubicBezTo>
                  <a:cubicBezTo>
                    <a:pt x="1445" y="3136"/>
                    <a:pt x="2104" y="2531"/>
                    <a:pt x="2513" y="1558"/>
                  </a:cubicBezTo>
                  <a:cubicBezTo>
                    <a:pt x="2926" y="573"/>
                    <a:pt x="2512" y="0"/>
                    <a:pt x="1742" y="0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5"/>
            <p:cNvSpPr/>
            <p:nvPr/>
          </p:nvSpPr>
          <p:spPr>
            <a:xfrm flipH="1">
              <a:off x="7559120" y="4528617"/>
              <a:ext cx="259966" cy="238432"/>
            </a:xfrm>
            <a:custGeom>
              <a:avLst/>
              <a:gdLst/>
              <a:ahLst/>
              <a:cxnLst/>
              <a:rect l="l" t="t" r="r" b="b"/>
              <a:pathLst>
                <a:path w="6531" h="5990" extrusionOk="0">
                  <a:moveTo>
                    <a:pt x="3341" y="1"/>
                  </a:moveTo>
                  <a:cubicBezTo>
                    <a:pt x="2593" y="1"/>
                    <a:pt x="1649" y="259"/>
                    <a:pt x="1649" y="259"/>
                  </a:cubicBezTo>
                  <a:cubicBezTo>
                    <a:pt x="520" y="477"/>
                    <a:pt x="676" y="771"/>
                    <a:pt x="676" y="1819"/>
                  </a:cubicBezTo>
                  <a:cubicBezTo>
                    <a:pt x="676" y="2867"/>
                    <a:pt x="151" y="4451"/>
                    <a:pt x="76" y="5158"/>
                  </a:cubicBezTo>
                  <a:cubicBezTo>
                    <a:pt x="0" y="5864"/>
                    <a:pt x="977" y="5990"/>
                    <a:pt x="977" y="5990"/>
                  </a:cubicBezTo>
                  <a:lnTo>
                    <a:pt x="6531" y="5024"/>
                  </a:lnTo>
                  <a:cubicBezTo>
                    <a:pt x="6398" y="4058"/>
                    <a:pt x="4967" y="2283"/>
                    <a:pt x="4561" y="1655"/>
                  </a:cubicBezTo>
                  <a:cubicBezTo>
                    <a:pt x="4155" y="1024"/>
                    <a:pt x="4643" y="430"/>
                    <a:pt x="3994" y="112"/>
                  </a:cubicBezTo>
                  <a:cubicBezTo>
                    <a:pt x="3829" y="31"/>
                    <a:pt x="3596" y="1"/>
                    <a:pt x="3341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5"/>
            <p:cNvSpPr/>
            <p:nvPr/>
          </p:nvSpPr>
          <p:spPr>
            <a:xfrm flipH="1">
              <a:off x="7638051" y="4596885"/>
              <a:ext cx="92308" cy="28898"/>
            </a:xfrm>
            <a:custGeom>
              <a:avLst/>
              <a:gdLst/>
              <a:ahLst/>
              <a:cxnLst/>
              <a:rect l="l" t="t" r="r" b="b"/>
              <a:pathLst>
                <a:path w="2319" h="726" extrusionOk="0">
                  <a:moveTo>
                    <a:pt x="1413" y="1"/>
                  </a:moveTo>
                  <a:cubicBezTo>
                    <a:pt x="1084" y="1"/>
                    <a:pt x="659" y="69"/>
                    <a:pt x="164" y="302"/>
                  </a:cubicBezTo>
                  <a:cubicBezTo>
                    <a:pt x="48" y="356"/>
                    <a:pt x="0" y="490"/>
                    <a:pt x="55" y="599"/>
                  </a:cubicBezTo>
                  <a:cubicBezTo>
                    <a:pt x="96" y="681"/>
                    <a:pt x="178" y="725"/>
                    <a:pt x="263" y="725"/>
                  </a:cubicBezTo>
                  <a:cubicBezTo>
                    <a:pt x="294" y="725"/>
                    <a:pt x="328" y="719"/>
                    <a:pt x="363" y="705"/>
                  </a:cubicBezTo>
                  <a:cubicBezTo>
                    <a:pt x="792" y="503"/>
                    <a:pt x="1150" y="446"/>
                    <a:pt x="1418" y="446"/>
                  </a:cubicBezTo>
                  <a:cubicBezTo>
                    <a:pt x="1749" y="446"/>
                    <a:pt x="1941" y="533"/>
                    <a:pt x="1957" y="541"/>
                  </a:cubicBezTo>
                  <a:cubicBezTo>
                    <a:pt x="1990" y="557"/>
                    <a:pt x="2024" y="564"/>
                    <a:pt x="2059" y="564"/>
                  </a:cubicBezTo>
                  <a:cubicBezTo>
                    <a:pt x="2142" y="564"/>
                    <a:pt x="2222" y="519"/>
                    <a:pt x="2260" y="442"/>
                  </a:cubicBezTo>
                  <a:cubicBezTo>
                    <a:pt x="2318" y="333"/>
                    <a:pt x="2274" y="196"/>
                    <a:pt x="2162" y="142"/>
                  </a:cubicBezTo>
                  <a:cubicBezTo>
                    <a:pt x="2142" y="132"/>
                    <a:pt x="1869" y="1"/>
                    <a:pt x="1413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5"/>
            <p:cNvSpPr/>
            <p:nvPr/>
          </p:nvSpPr>
          <p:spPr>
            <a:xfrm flipH="1">
              <a:off x="7646212" y="4574474"/>
              <a:ext cx="92308" cy="28898"/>
            </a:xfrm>
            <a:custGeom>
              <a:avLst/>
              <a:gdLst/>
              <a:ahLst/>
              <a:cxnLst/>
              <a:rect l="l" t="t" r="r" b="b"/>
              <a:pathLst>
                <a:path w="2319" h="726" extrusionOk="0">
                  <a:moveTo>
                    <a:pt x="1415" y="1"/>
                  </a:moveTo>
                  <a:cubicBezTo>
                    <a:pt x="1085" y="1"/>
                    <a:pt x="660" y="69"/>
                    <a:pt x="164" y="302"/>
                  </a:cubicBezTo>
                  <a:cubicBezTo>
                    <a:pt x="52" y="357"/>
                    <a:pt x="1" y="489"/>
                    <a:pt x="56" y="598"/>
                  </a:cubicBezTo>
                  <a:cubicBezTo>
                    <a:pt x="96" y="680"/>
                    <a:pt x="178" y="725"/>
                    <a:pt x="264" y="725"/>
                  </a:cubicBezTo>
                  <a:cubicBezTo>
                    <a:pt x="298" y="725"/>
                    <a:pt x="328" y="718"/>
                    <a:pt x="363" y="705"/>
                  </a:cubicBezTo>
                  <a:cubicBezTo>
                    <a:pt x="792" y="503"/>
                    <a:pt x="1150" y="446"/>
                    <a:pt x="1418" y="446"/>
                  </a:cubicBezTo>
                  <a:cubicBezTo>
                    <a:pt x="1749" y="446"/>
                    <a:pt x="1942" y="533"/>
                    <a:pt x="1957" y="541"/>
                  </a:cubicBezTo>
                  <a:cubicBezTo>
                    <a:pt x="1989" y="557"/>
                    <a:pt x="2024" y="564"/>
                    <a:pt x="2058" y="564"/>
                  </a:cubicBezTo>
                  <a:cubicBezTo>
                    <a:pt x="2142" y="564"/>
                    <a:pt x="2223" y="519"/>
                    <a:pt x="2264" y="442"/>
                  </a:cubicBezTo>
                  <a:cubicBezTo>
                    <a:pt x="2318" y="332"/>
                    <a:pt x="2274" y="199"/>
                    <a:pt x="2162" y="141"/>
                  </a:cubicBezTo>
                  <a:cubicBezTo>
                    <a:pt x="2142" y="131"/>
                    <a:pt x="1870" y="1"/>
                    <a:pt x="1415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5"/>
            <p:cNvSpPr/>
            <p:nvPr/>
          </p:nvSpPr>
          <p:spPr>
            <a:xfrm flipH="1">
              <a:off x="7553666" y="4638760"/>
              <a:ext cx="226570" cy="128292"/>
            </a:xfrm>
            <a:custGeom>
              <a:avLst/>
              <a:gdLst/>
              <a:ahLst/>
              <a:cxnLst/>
              <a:rect l="l" t="t" r="r" b="b"/>
              <a:pathLst>
                <a:path w="5692" h="3223" extrusionOk="0">
                  <a:moveTo>
                    <a:pt x="2906" y="0"/>
                  </a:moveTo>
                  <a:cubicBezTo>
                    <a:pt x="2885" y="0"/>
                    <a:pt x="2865" y="0"/>
                    <a:pt x="2844" y="1"/>
                  </a:cubicBezTo>
                  <a:cubicBezTo>
                    <a:pt x="1" y="52"/>
                    <a:pt x="1" y="3223"/>
                    <a:pt x="1" y="3223"/>
                  </a:cubicBezTo>
                  <a:lnTo>
                    <a:pt x="5691" y="3223"/>
                  </a:lnTo>
                  <a:cubicBezTo>
                    <a:pt x="5691" y="3223"/>
                    <a:pt x="5691" y="0"/>
                    <a:pt x="2906" y="0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5"/>
            <p:cNvSpPr/>
            <p:nvPr/>
          </p:nvSpPr>
          <p:spPr>
            <a:xfrm flipH="1">
              <a:off x="7545268" y="4746634"/>
              <a:ext cx="278157" cy="50473"/>
            </a:xfrm>
            <a:custGeom>
              <a:avLst/>
              <a:gdLst/>
              <a:ahLst/>
              <a:cxnLst/>
              <a:rect l="l" t="t" r="r" b="b"/>
              <a:pathLst>
                <a:path w="6988" h="1268" extrusionOk="0">
                  <a:moveTo>
                    <a:pt x="27" y="1"/>
                  </a:moveTo>
                  <a:cubicBezTo>
                    <a:pt x="14" y="1"/>
                    <a:pt x="0" y="15"/>
                    <a:pt x="0" y="32"/>
                  </a:cubicBezTo>
                  <a:lnTo>
                    <a:pt x="0" y="1240"/>
                  </a:lnTo>
                  <a:cubicBezTo>
                    <a:pt x="0" y="1258"/>
                    <a:pt x="14" y="1268"/>
                    <a:pt x="27" y="1268"/>
                  </a:cubicBezTo>
                  <a:lnTo>
                    <a:pt x="6961" y="1268"/>
                  </a:lnTo>
                  <a:cubicBezTo>
                    <a:pt x="6974" y="1268"/>
                    <a:pt x="6988" y="1258"/>
                    <a:pt x="6988" y="1240"/>
                  </a:cubicBezTo>
                  <a:lnTo>
                    <a:pt x="6988" y="32"/>
                  </a:lnTo>
                  <a:cubicBezTo>
                    <a:pt x="6988" y="15"/>
                    <a:pt x="6974" y="1"/>
                    <a:pt x="6961" y="1"/>
                  </a:cubicBezTo>
                  <a:close/>
                </a:path>
              </a:pathLst>
            </a:custGeom>
            <a:solidFill>
              <a:srgbClr val="E1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5"/>
            <p:cNvSpPr/>
            <p:nvPr/>
          </p:nvSpPr>
          <p:spPr>
            <a:xfrm flipH="1">
              <a:off x="8353164" y="1619126"/>
              <a:ext cx="147239" cy="127257"/>
            </a:xfrm>
            <a:custGeom>
              <a:avLst/>
              <a:gdLst/>
              <a:ahLst/>
              <a:cxnLst/>
              <a:rect l="l" t="t" r="r" b="b"/>
              <a:pathLst>
                <a:path w="3699" h="3197" extrusionOk="0">
                  <a:moveTo>
                    <a:pt x="3164" y="1"/>
                  </a:moveTo>
                  <a:cubicBezTo>
                    <a:pt x="3114" y="1"/>
                    <a:pt x="3061" y="12"/>
                    <a:pt x="3008" y="36"/>
                  </a:cubicBezTo>
                  <a:cubicBezTo>
                    <a:pt x="1786" y="607"/>
                    <a:pt x="792" y="1528"/>
                    <a:pt x="144" y="2693"/>
                  </a:cubicBezTo>
                  <a:cubicBezTo>
                    <a:pt x="0" y="2954"/>
                    <a:pt x="237" y="3196"/>
                    <a:pt x="467" y="3196"/>
                  </a:cubicBezTo>
                  <a:cubicBezTo>
                    <a:pt x="571" y="3196"/>
                    <a:pt x="673" y="3147"/>
                    <a:pt x="738" y="3030"/>
                  </a:cubicBezTo>
                  <a:cubicBezTo>
                    <a:pt x="1336" y="1958"/>
                    <a:pt x="2226" y="1139"/>
                    <a:pt x="3353" y="613"/>
                  </a:cubicBezTo>
                  <a:cubicBezTo>
                    <a:pt x="3698" y="454"/>
                    <a:pt x="3484" y="1"/>
                    <a:pt x="3164" y="1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5"/>
            <p:cNvSpPr/>
            <p:nvPr/>
          </p:nvSpPr>
          <p:spPr>
            <a:xfrm flipH="1">
              <a:off x="8304161" y="1597989"/>
              <a:ext cx="35227" cy="26669"/>
            </a:xfrm>
            <a:custGeom>
              <a:avLst/>
              <a:gdLst/>
              <a:ahLst/>
              <a:cxnLst/>
              <a:rect l="l" t="t" r="r" b="b"/>
              <a:pathLst>
                <a:path w="885" h="670" extrusionOk="0">
                  <a:moveTo>
                    <a:pt x="441" y="1"/>
                  </a:moveTo>
                  <a:cubicBezTo>
                    <a:pt x="1" y="1"/>
                    <a:pt x="1" y="670"/>
                    <a:pt x="441" y="670"/>
                  </a:cubicBezTo>
                  <a:cubicBezTo>
                    <a:pt x="881" y="670"/>
                    <a:pt x="885" y="1"/>
                    <a:pt x="441" y="1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5"/>
            <p:cNvSpPr/>
            <p:nvPr/>
          </p:nvSpPr>
          <p:spPr>
            <a:xfrm flipH="1">
              <a:off x="7094404" y="1931204"/>
              <a:ext cx="1082059" cy="831646"/>
            </a:xfrm>
            <a:custGeom>
              <a:avLst/>
              <a:gdLst/>
              <a:ahLst/>
              <a:cxnLst/>
              <a:rect l="l" t="t" r="r" b="b"/>
              <a:pathLst>
                <a:path w="27184" h="20893" extrusionOk="0">
                  <a:moveTo>
                    <a:pt x="12803" y="1"/>
                  </a:moveTo>
                  <a:cubicBezTo>
                    <a:pt x="11890" y="1"/>
                    <a:pt x="10899" y="184"/>
                    <a:pt x="9883" y="717"/>
                  </a:cubicBezTo>
                  <a:cubicBezTo>
                    <a:pt x="6620" y="2428"/>
                    <a:pt x="6380" y="8889"/>
                    <a:pt x="7480" y="11640"/>
                  </a:cubicBezTo>
                  <a:cubicBezTo>
                    <a:pt x="8379" y="13898"/>
                    <a:pt x="8253" y="15016"/>
                    <a:pt x="7711" y="15016"/>
                  </a:cubicBezTo>
                  <a:cubicBezTo>
                    <a:pt x="7592" y="15016"/>
                    <a:pt x="7454" y="14962"/>
                    <a:pt x="7302" y="14856"/>
                  </a:cubicBezTo>
                  <a:cubicBezTo>
                    <a:pt x="6545" y="14326"/>
                    <a:pt x="5105" y="13223"/>
                    <a:pt x="3715" y="13223"/>
                  </a:cubicBezTo>
                  <a:cubicBezTo>
                    <a:pt x="2867" y="13223"/>
                    <a:pt x="2038" y="13634"/>
                    <a:pt x="1393" y="14835"/>
                  </a:cubicBezTo>
                  <a:cubicBezTo>
                    <a:pt x="1" y="17434"/>
                    <a:pt x="2926" y="18997"/>
                    <a:pt x="6045" y="18997"/>
                  </a:cubicBezTo>
                  <a:cubicBezTo>
                    <a:pt x="6633" y="18997"/>
                    <a:pt x="7229" y="18941"/>
                    <a:pt x="7804" y="18826"/>
                  </a:cubicBezTo>
                  <a:cubicBezTo>
                    <a:pt x="8501" y="18687"/>
                    <a:pt x="9062" y="18630"/>
                    <a:pt x="9515" y="18630"/>
                  </a:cubicBezTo>
                  <a:cubicBezTo>
                    <a:pt x="11415" y="18630"/>
                    <a:pt x="11395" y="19630"/>
                    <a:pt x="11395" y="19724"/>
                  </a:cubicBezTo>
                  <a:cubicBezTo>
                    <a:pt x="11395" y="19829"/>
                    <a:pt x="11205" y="20892"/>
                    <a:pt x="13721" y="20892"/>
                  </a:cubicBezTo>
                  <a:cubicBezTo>
                    <a:pt x="14000" y="20892"/>
                    <a:pt x="14312" y="20879"/>
                    <a:pt x="14662" y="20850"/>
                  </a:cubicBezTo>
                  <a:cubicBezTo>
                    <a:pt x="18165" y="20564"/>
                    <a:pt x="17834" y="19349"/>
                    <a:pt x="17834" y="19349"/>
                  </a:cubicBezTo>
                  <a:cubicBezTo>
                    <a:pt x="17834" y="19349"/>
                    <a:pt x="21841" y="18915"/>
                    <a:pt x="23650" y="17727"/>
                  </a:cubicBezTo>
                  <a:cubicBezTo>
                    <a:pt x="25459" y="16539"/>
                    <a:pt x="27183" y="14249"/>
                    <a:pt x="26767" y="11033"/>
                  </a:cubicBezTo>
                  <a:cubicBezTo>
                    <a:pt x="26350" y="7817"/>
                    <a:pt x="26350" y="2223"/>
                    <a:pt x="23118" y="775"/>
                  </a:cubicBezTo>
                  <a:cubicBezTo>
                    <a:pt x="22118" y="327"/>
                    <a:pt x="21267" y="173"/>
                    <a:pt x="20539" y="173"/>
                  </a:cubicBezTo>
                  <a:cubicBezTo>
                    <a:pt x="19736" y="173"/>
                    <a:pt x="19082" y="360"/>
                    <a:pt x="18540" y="546"/>
                  </a:cubicBezTo>
                  <a:cubicBezTo>
                    <a:pt x="17997" y="733"/>
                    <a:pt x="17569" y="919"/>
                    <a:pt x="17209" y="919"/>
                  </a:cubicBezTo>
                  <a:cubicBezTo>
                    <a:pt x="17200" y="919"/>
                    <a:pt x="17191" y="919"/>
                    <a:pt x="17182" y="918"/>
                  </a:cubicBezTo>
                  <a:cubicBezTo>
                    <a:pt x="16467" y="900"/>
                    <a:pt x="14823" y="1"/>
                    <a:pt x="12803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5"/>
            <p:cNvSpPr/>
            <p:nvPr/>
          </p:nvSpPr>
          <p:spPr>
            <a:xfrm flipH="1">
              <a:off x="7899656" y="2527377"/>
              <a:ext cx="138203" cy="87054"/>
            </a:xfrm>
            <a:custGeom>
              <a:avLst/>
              <a:gdLst/>
              <a:ahLst/>
              <a:cxnLst/>
              <a:rect l="l" t="t" r="r" b="b"/>
              <a:pathLst>
                <a:path w="3472" h="2187" extrusionOk="0">
                  <a:moveTo>
                    <a:pt x="1826" y="1"/>
                  </a:moveTo>
                  <a:cubicBezTo>
                    <a:pt x="1618" y="1"/>
                    <a:pt x="1438" y="34"/>
                    <a:pt x="1301" y="71"/>
                  </a:cubicBezTo>
                  <a:cubicBezTo>
                    <a:pt x="670" y="244"/>
                    <a:pt x="141" y="719"/>
                    <a:pt x="18" y="1227"/>
                  </a:cubicBezTo>
                  <a:cubicBezTo>
                    <a:pt x="1" y="1285"/>
                    <a:pt x="42" y="1347"/>
                    <a:pt x="103" y="1361"/>
                  </a:cubicBezTo>
                  <a:cubicBezTo>
                    <a:pt x="111" y="1363"/>
                    <a:pt x="120" y="1364"/>
                    <a:pt x="128" y="1364"/>
                  </a:cubicBezTo>
                  <a:cubicBezTo>
                    <a:pt x="180" y="1364"/>
                    <a:pt x="228" y="1329"/>
                    <a:pt x="240" y="1279"/>
                  </a:cubicBezTo>
                  <a:cubicBezTo>
                    <a:pt x="345" y="846"/>
                    <a:pt x="806" y="439"/>
                    <a:pt x="1362" y="285"/>
                  </a:cubicBezTo>
                  <a:cubicBezTo>
                    <a:pt x="1482" y="253"/>
                    <a:pt x="1640" y="225"/>
                    <a:pt x="1822" y="225"/>
                  </a:cubicBezTo>
                  <a:cubicBezTo>
                    <a:pt x="2125" y="225"/>
                    <a:pt x="2495" y="305"/>
                    <a:pt x="2865" y="583"/>
                  </a:cubicBezTo>
                  <a:cubicBezTo>
                    <a:pt x="2520" y="589"/>
                    <a:pt x="1973" y="651"/>
                    <a:pt x="1666" y="934"/>
                  </a:cubicBezTo>
                  <a:cubicBezTo>
                    <a:pt x="1506" y="1087"/>
                    <a:pt x="1431" y="1279"/>
                    <a:pt x="1441" y="1511"/>
                  </a:cubicBezTo>
                  <a:cubicBezTo>
                    <a:pt x="1451" y="1788"/>
                    <a:pt x="1551" y="1982"/>
                    <a:pt x="1735" y="2095"/>
                  </a:cubicBezTo>
                  <a:cubicBezTo>
                    <a:pt x="1850" y="2163"/>
                    <a:pt x="1987" y="2187"/>
                    <a:pt x="2120" y="2187"/>
                  </a:cubicBezTo>
                  <a:cubicBezTo>
                    <a:pt x="2431" y="2187"/>
                    <a:pt x="2728" y="2057"/>
                    <a:pt x="2745" y="2050"/>
                  </a:cubicBezTo>
                  <a:cubicBezTo>
                    <a:pt x="2803" y="2023"/>
                    <a:pt x="2830" y="1958"/>
                    <a:pt x="2803" y="1900"/>
                  </a:cubicBezTo>
                  <a:cubicBezTo>
                    <a:pt x="2783" y="1859"/>
                    <a:pt x="2740" y="1836"/>
                    <a:pt x="2697" y="1836"/>
                  </a:cubicBezTo>
                  <a:cubicBezTo>
                    <a:pt x="2682" y="1836"/>
                    <a:pt x="2667" y="1839"/>
                    <a:pt x="2653" y="1845"/>
                  </a:cubicBezTo>
                  <a:cubicBezTo>
                    <a:pt x="2555" y="1887"/>
                    <a:pt x="2326" y="1964"/>
                    <a:pt x="2117" y="1964"/>
                  </a:cubicBezTo>
                  <a:cubicBezTo>
                    <a:pt x="2020" y="1964"/>
                    <a:pt x="1927" y="1948"/>
                    <a:pt x="1854" y="1903"/>
                  </a:cubicBezTo>
                  <a:cubicBezTo>
                    <a:pt x="1742" y="1835"/>
                    <a:pt x="1677" y="1698"/>
                    <a:pt x="1666" y="1501"/>
                  </a:cubicBezTo>
                  <a:cubicBezTo>
                    <a:pt x="1660" y="1333"/>
                    <a:pt x="1710" y="1204"/>
                    <a:pt x="1827" y="1098"/>
                  </a:cubicBezTo>
                  <a:cubicBezTo>
                    <a:pt x="2096" y="845"/>
                    <a:pt x="2635" y="807"/>
                    <a:pt x="2940" y="807"/>
                  </a:cubicBezTo>
                  <a:cubicBezTo>
                    <a:pt x="3073" y="807"/>
                    <a:pt x="3162" y="814"/>
                    <a:pt x="3165" y="814"/>
                  </a:cubicBezTo>
                  <a:lnTo>
                    <a:pt x="3472" y="841"/>
                  </a:lnTo>
                  <a:lnTo>
                    <a:pt x="3257" y="627"/>
                  </a:lnTo>
                  <a:cubicBezTo>
                    <a:pt x="2759" y="132"/>
                    <a:pt x="2239" y="1"/>
                    <a:pt x="1826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5"/>
            <p:cNvSpPr/>
            <p:nvPr/>
          </p:nvSpPr>
          <p:spPr>
            <a:xfrm flipH="1">
              <a:off x="7496345" y="2186957"/>
              <a:ext cx="206190" cy="148592"/>
            </a:xfrm>
            <a:custGeom>
              <a:avLst/>
              <a:gdLst/>
              <a:ahLst/>
              <a:cxnLst/>
              <a:rect l="l" t="t" r="r" b="b"/>
              <a:pathLst>
                <a:path w="5180" h="3733" extrusionOk="0">
                  <a:moveTo>
                    <a:pt x="3686" y="0"/>
                  </a:moveTo>
                  <a:cubicBezTo>
                    <a:pt x="2638" y="0"/>
                    <a:pt x="2201" y="1538"/>
                    <a:pt x="1346" y="2215"/>
                  </a:cubicBezTo>
                  <a:cubicBezTo>
                    <a:pt x="357" y="2997"/>
                    <a:pt x="278" y="2580"/>
                    <a:pt x="141" y="2839"/>
                  </a:cubicBezTo>
                  <a:cubicBezTo>
                    <a:pt x="1" y="3118"/>
                    <a:pt x="474" y="3733"/>
                    <a:pt x="1391" y="3733"/>
                  </a:cubicBezTo>
                  <a:cubicBezTo>
                    <a:pt x="1788" y="3733"/>
                    <a:pt x="2268" y="3618"/>
                    <a:pt x="2818" y="3310"/>
                  </a:cubicBezTo>
                  <a:cubicBezTo>
                    <a:pt x="4637" y="2294"/>
                    <a:pt x="5180" y="532"/>
                    <a:pt x="4234" y="126"/>
                  </a:cubicBezTo>
                  <a:cubicBezTo>
                    <a:pt x="4033" y="39"/>
                    <a:pt x="3852" y="0"/>
                    <a:pt x="3686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5"/>
            <p:cNvSpPr/>
            <p:nvPr/>
          </p:nvSpPr>
          <p:spPr>
            <a:xfrm flipH="1">
              <a:off x="7518594" y="2417950"/>
              <a:ext cx="107951" cy="19584"/>
            </a:xfrm>
            <a:custGeom>
              <a:avLst/>
              <a:gdLst/>
              <a:ahLst/>
              <a:cxnLst/>
              <a:rect l="l" t="t" r="r" b="b"/>
              <a:pathLst>
                <a:path w="2712" h="492" extrusionOk="0">
                  <a:moveTo>
                    <a:pt x="735" y="1"/>
                  </a:moveTo>
                  <a:cubicBezTo>
                    <a:pt x="386" y="1"/>
                    <a:pt x="135" y="19"/>
                    <a:pt x="110" y="20"/>
                  </a:cubicBezTo>
                  <a:cubicBezTo>
                    <a:pt x="45" y="27"/>
                    <a:pt x="0" y="82"/>
                    <a:pt x="4" y="143"/>
                  </a:cubicBezTo>
                  <a:cubicBezTo>
                    <a:pt x="11" y="202"/>
                    <a:pt x="62" y="246"/>
                    <a:pt x="121" y="246"/>
                  </a:cubicBezTo>
                  <a:cubicBezTo>
                    <a:pt x="123" y="246"/>
                    <a:pt x="125" y="245"/>
                    <a:pt x="127" y="245"/>
                  </a:cubicBezTo>
                  <a:cubicBezTo>
                    <a:pt x="134" y="244"/>
                    <a:pt x="388" y="225"/>
                    <a:pt x="744" y="225"/>
                  </a:cubicBezTo>
                  <a:cubicBezTo>
                    <a:pt x="1277" y="225"/>
                    <a:pt x="2038" y="268"/>
                    <a:pt x="2537" y="481"/>
                  </a:cubicBezTo>
                  <a:cubicBezTo>
                    <a:pt x="2551" y="488"/>
                    <a:pt x="2568" y="491"/>
                    <a:pt x="2581" y="491"/>
                  </a:cubicBezTo>
                  <a:cubicBezTo>
                    <a:pt x="2626" y="491"/>
                    <a:pt x="2670" y="467"/>
                    <a:pt x="2687" y="423"/>
                  </a:cubicBezTo>
                  <a:cubicBezTo>
                    <a:pt x="2711" y="368"/>
                    <a:pt x="2687" y="304"/>
                    <a:pt x="2629" y="277"/>
                  </a:cubicBezTo>
                  <a:cubicBezTo>
                    <a:pt x="2085" y="46"/>
                    <a:pt x="1287" y="1"/>
                    <a:pt x="735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5"/>
            <p:cNvSpPr/>
            <p:nvPr/>
          </p:nvSpPr>
          <p:spPr>
            <a:xfrm flipH="1">
              <a:off x="7209899" y="2362342"/>
              <a:ext cx="60225" cy="19465"/>
            </a:xfrm>
            <a:custGeom>
              <a:avLst/>
              <a:gdLst/>
              <a:ahLst/>
              <a:cxnLst/>
              <a:rect l="l" t="t" r="r" b="b"/>
              <a:pathLst>
                <a:path w="1513" h="489" extrusionOk="0">
                  <a:moveTo>
                    <a:pt x="1384" y="1"/>
                  </a:moveTo>
                  <a:cubicBezTo>
                    <a:pt x="1348" y="1"/>
                    <a:pt x="1313" y="16"/>
                    <a:pt x="1291" y="45"/>
                  </a:cubicBezTo>
                  <a:cubicBezTo>
                    <a:pt x="1199" y="168"/>
                    <a:pt x="1082" y="240"/>
                    <a:pt x="943" y="256"/>
                  </a:cubicBezTo>
                  <a:cubicBezTo>
                    <a:pt x="913" y="260"/>
                    <a:pt x="884" y="262"/>
                    <a:pt x="854" y="262"/>
                  </a:cubicBezTo>
                  <a:cubicBezTo>
                    <a:pt x="528" y="262"/>
                    <a:pt x="201" y="24"/>
                    <a:pt x="198" y="24"/>
                  </a:cubicBezTo>
                  <a:cubicBezTo>
                    <a:pt x="177" y="9"/>
                    <a:pt x="153" y="2"/>
                    <a:pt x="129" y="2"/>
                  </a:cubicBezTo>
                  <a:cubicBezTo>
                    <a:pt x="94" y="2"/>
                    <a:pt x="60" y="17"/>
                    <a:pt x="38" y="45"/>
                  </a:cubicBezTo>
                  <a:cubicBezTo>
                    <a:pt x="1" y="92"/>
                    <a:pt x="11" y="164"/>
                    <a:pt x="58" y="202"/>
                  </a:cubicBezTo>
                  <a:cubicBezTo>
                    <a:pt x="75" y="212"/>
                    <a:pt x="451" y="489"/>
                    <a:pt x="857" y="489"/>
                  </a:cubicBezTo>
                  <a:cubicBezTo>
                    <a:pt x="895" y="489"/>
                    <a:pt x="936" y="486"/>
                    <a:pt x="973" y="478"/>
                  </a:cubicBezTo>
                  <a:cubicBezTo>
                    <a:pt x="1175" y="451"/>
                    <a:pt x="1345" y="349"/>
                    <a:pt x="1475" y="178"/>
                  </a:cubicBezTo>
                  <a:cubicBezTo>
                    <a:pt x="1512" y="130"/>
                    <a:pt x="1502" y="59"/>
                    <a:pt x="1451" y="21"/>
                  </a:cubicBezTo>
                  <a:cubicBezTo>
                    <a:pt x="1431" y="7"/>
                    <a:pt x="1407" y="1"/>
                    <a:pt x="1384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5"/>
            <p:cNvSpPr/>
            <p:nvPr/>
          </p:nvSpPr>
          <p:spPr>
            <a:xfrm flipH="1">
              <a:off x="7408292" y="2476027"/>
              <a:ext cx="72047" cy="43825"/>
            </a:xfrm>
            <a:custGeom>
              <a:avLst/>
              <a:gdLst/>
              <a:ahLst/>
              <a:cxnLst/>
              <a:rect l="l" t="t" r="r" b="b"/>
              <a:pathLst>
                <a:path w="1810" h="1101" extrusionOk="0">
                  <a:moveTo>
                    <a:pt x="152" y="1"/>
                  </a:moveTo>
                  <a:cubicBezTo>
                    <a:pt x="93" y="1"/>
                    <a:pt x="45" y="43"/>
                    <a:pt x="42" y="100"/>
                  </a:cubicBezTo>
                  <a:cubicBezTo>
                    <a:pt x="38" y="118"/>
                    <a:pt x="1" y="527"/>
                    <a:pt x="321" y="821"/>
                  </a:cubicBezTo>
                  <a:cubicBezTo>
                    <a:pt x="526" y="1009"/>
                    <a:pt x="823" y="1101"/>
                    <a:pt x="1209" y="1101"/>
                  </a:cubicBezTo>
                  <a:cubicBezTo>
                    <a:pt x="1362" y="1101"/>
                    <a:pt x="1526" y="1087"/>
                    <a:pt x="1707" y="1057"/>
                  </a:cubicBezTo>
                  <a:cubicBezTo>
                    <a:pt x="1769" y="1046"/>
                    <a:pt x="1810" y="989"/>
                    <a:pt x="1800" y="930"/>
                  </a:cubicBezTo>
                  <a:cubicBezTo>
                    <a:pt x="1790" y="876"/>
                    <a:pt x="1744" y="836"/>
                    <a:pt x="1691" y="836"/>
                  </a:cubicBezTo>
                  <a:cubicBezTo>
                    <a:pt x="1684" y="836"/>
                    <a:pt x="1677" y="836"/>
                    <a:pt x="1670" y="838"/>
                  </a:cubicBezTo>
                  <a:cubicBezTo>
                    <a:pt x="1501" y="865"/>
                    <a:pt x="1346" y="878"/>
                    <a:pt x="1207" y="878"/>
                  </a:cubicBezTo>
                  <a:cubicBezTo>
                    <a:pt x="884" y="878"/>
                    <a:pt x="641" y="806"/>
                    <a:pt x="482" y="661"/>
                  </a:cubicBezTo>
                  <a:cubicBezTo>
                    <a:pt x="243" y="442"/>
                    <a:pt x="267" y="128"/>
                    <a:pt x="267" y="124"/>
                  </a:cubicBezTo>
                  <a:cubicBezTo>
                    <a:pt x="274" y="63"/>
                    <a:pt x="229" y="9"/>
                    <a:pt x="165" y="1"/>
                  </a:cubicBezTo>
                  <a:cubicBezTo>
                    <a:pt x="160" y="1"/>
                    <a:pt x="156" y="1"/>
                    <a:pt x="152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5"/>
            <p:cNvSpPr/>
            <p:nvPr/>
          </p:nvSpPr>
          <p:spPr>
            <a:xfrm flipH="1">
              <a:off x="7429229" y="2536652"/>
              <a:ext cx="37098" cy="19903"/>
            </a:xfrm>
            <a:custGeom>
              <a:avLst/>
              <a:gdLst/>
              <a:ahLst/>
              <a:cxnLst/>
              <a:rect l="l" t="t" r="r" b="b"/>
              <a:pathLst>
                <a:path w="932" h="500" extrusionOk="0">
                  <a:moveTo>
                    <a:pt x="128" y="0"/>
                  </a:moveTo>
                  <a:cubicBezTo>
                    <a:pt x="95" y="0"/>
                    <a:pt x="63" y="13"/>
                    <a:pt x="41" y="39"/>
                  </a:cubicBezTo>
                  <a:cubicBezTo>
                    <a:pt x="0" y="87"/>
                    <a:pt x="7" y="155"/>
                    <a:pt x="55" y="196"/>
                  </a:cubicBezTo>
                  <a:cubicBezTo>
                    <a:pt x="92" y="230"/>
                    <a:pt x="420" y="499"/>
                    <a:pt x="741" y="499"/>
                  </a:cubicBezTo>
                  <a:cubicBezTo>
                    <a:pt x="768" y="499"/>
                    <a:pt x="799" y="496"/>
                    <a:pt x="826" y="493"/>
                  </a:cubicBezTo>
                  <a:cubicBezTo>
                    <a:pt x="887" y="482"/>
                    <a:pt x="932" y="424"/>
                    <a:pt x="919" y="363"/>
                  </a:cubicBezTo>
                  <a:cubicBezTo>
                    <a:pt x="909" y="308"/>
                    <a:pt x="862" y="269"/>
                    <a:pt x="808" y="269"/>
                  </a:cubicBezTo>
                  <a:cubicBezTo>
                    <a:pt x="801" y="269"/>
                    <a:pt x="795" y="270"/>
                    <a:pt x="788" y="271"/>
                  </a:cubicBezTo>
                  <a:cubicBezTo>
                    <a:pt x="772" y="274"/>
                    <a:pt x="756" y="275"/>
                    <a:pt x="739" y="275"/>
                  </a:cubicBezTo>
                  <a:cubicBezTo>
                    <a:pt x="540" y="275"/>
                    <a:pt x="290" y="101"/>
                    <a:pt x="205" y="28"/>
                  </a:cubicBezTo>
                  <a:cubicBezTo>
                    <a:pt x="183" y="10"/>
                    <a:pt x="155" y="0"/>
                    <a:pt x="128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5"/>
            <p:cNvSpPr/>
            <p:nvPr/>
          </p:nvSpPr>
          <p:spPr>
            <a:xfrm flipH="1">
              <a:off x="7484922" y="2482874"/>
              <a:ext cx="259568" cy="146801"/>
            </a:xfrm>
            <a:custGeom>
              <a:avLst/>
              <a:gdLst/>
              <a:ahLst/>
              <a:cxnLst/>
              <a:rect l="l" t="t" r="r" b="b"/>
              <a:pathLst>
                <a:path w="6521" h="3688" extrusionOk="0">
                  <a:moveTo>
                    <a:pt x="6084" y="1"/>
                  </a:moveTo>
                  <a:cubicBezTo>
                    <a:pt x="4779" y="182"/>
                    <a:pt x="1277" y="563"/>
                    <a:pt x="448" y="563"/>
                  </a:cubicBezTo>
                  <a:lnTo>
                    <a:pt x="396" y="563"/>
                  </a:lnTo>
                  <a:cubicBezTo>
                    <a:pt x="308" y="560"/>
                    <a:pt x="219" y="554"/>
                    <a:pt x="130" y="540"/>
                  </a:cubicBezTo>
                  <a:cubicBezTo>
                    <a:pt x="45" y="758"/>
                    <a:pt x="1" y="990"/>
                    <a:pt x="1" y="1229"/>
                  </a:cubicBezTo>
                  <a:cubicBezTo>
                    <a:pt x="1" y="2588"/>
                    <a:pt x="1458" y="3687"/>
                    <a:pt x="3261" y="3687"/>
                  </a:cubicBezTo>
                  <a:cubicBezTo>
                    <a:pt x="5060" y="3687"/>
                    <a:pt x="6520" y="2588"/>
                    <a:pt x="6520" y="1229"/>
                  </a:cubicBezTo>
                  <a:cubicBezTo>
                    <a:pt x="6520" y="782"/>
                    <a:pt x="6360" y="362"/>
                    <a:pt x="6084" y="1"/>
                  </a:cubicBezTo>
                  <a:close/>
                </a:path>
              </a:pathLst>
            </a:custGeom>
            <a:solidFill>
              <a:srgbClr val="FFA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5"/>
            <p:cNvSpPr/>
            <p:nvPr/>
          </p:nvSpPr>
          <p:spPr>
            <a:xfrm flipH="1">
              <a:off x="7108636" y="2419662"/>
              <a:ext cx="174824" cy="151179"/>
            </a:xfrm>
            <a:custGeom>
              <a:avLst/>
              <a:gdLst/>
              <a:ahLst/>
              <a:cxnLst/>
              <a:rect l="l" t="t" r="r" b="b"/>
              <a:pathLst>
                <a:path w="4392" h="3798" extrusionOk="0">
                  <a:moveTo>
                    <a:pt x="4391" y="1"/>
                  </a:moveTo>
                  <a:cubicBezTo>
                    <a:pt x="3469" y="158"/>
                    <a:pt x="1534" y="496"/>
                    <a:pt x="383" y="571"/>
                  </a:cubicBezTo>
                  <a:cubicBezTo>
                    <a:pt x="86" y="1118"/>
                    <a:pt x="1" y="1718"/>
                    <a:pt x="192" y="2278"/>
                  </a:cubicBezTo>
                  <a:cubicBezTo>
                    <a:pt x="523" y="3230"/>
                    <a:pt x="1568" y="3797"/>
                    <a:pt x="2783" y="3797"/>
                  </a:cubicBezTo>
                  <a:cubicBezTo>
                    <a:pt x="2858" y="3797"/>
                    <a:pt x="2933" y="3793"/>
                    <a:pt x="3008" y="3790"/>
                  </a:cubicBezTo>
                  <a:cubicBezTo>
                    <a:pt x="3773" y="2794"/>
                    <a:pt x="4326" y="1524"/>
                    <a:pt x="4391" y="1"/>
                  </a:cubicBezTo>
                  <a:close/>
                </a:path>
              </a:pathLst>
            </a:custGeom>
            <a:solidFill>
              <a:srgbClr val="FFA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5"/>
            <p:cNvSpPr/>
            <p:nvPr/>
          </p:nvSpPr>
          <p:spPr>
            <a:xfrm flipH="1">
              <a:off x="7539810" y="2358600"/>
              <a:ext cx="53339" cy="65201"/>
            </a:xfrm>
            <a:custGeom>
              <a:avLst/>
              <a:gdLst/>
              <a:ahLst/>
              <a:cxnLst/>
              <a:rect l="l" t="t" r="r" b="b"/>
              <a:pathLst>
                <a:path w="1340" h="1638" extrusionOk="0">
                  <a:moveTo>
                    <a:pt x="875" y="1"/>
                  </a:moveTo>
                  <a:cubicBezTo>
                    <a:pt x="814" y="1"/>
                    <a:pt x="746" y="12"/>
                    <a:pt x="670" y="36"/>
                  </a:cubicBezTo>
                  <a:cubicBezTo>
                    <a:pt x="322" y="153"/>
                    <a:pt x="1" y="296"/>
                    <a:pt x="1" y="821"/>
                  </a:cubicBezTo>
                  <a:cubicBezTo>
                    <a:pt x="1" y="1347"/>
                    <a:pt x="302" y="1637"/>
                    <a:pt x="670" y="1637"/>
                  </a:cubicBezTo>
                  <a:cubicBezTo>
                    <a:pt x="1042" y="1637"/>
                    <a:pt x="1340" y="1347"/>
                    <a:pt x="1340" y="821"/>
                  </a:cubicBezTo>
                  <a:cubicBezTo>
                    <a:pt x="1340" y="374"/>
                    <a:pt x="1223" y="1"/>
                    <a:pt x="875" y="1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5"/>
            <p:cNvSpPr/>
            <p:nvPr/>
          </p:nvSpPr>
          <p:spPr>
            <a:xfrm flipH="1">
              <a:off x="7546178" y="2370741"/>
              <a:ext cx="12857" cy="20579"/>
            </a:xfrm>
            <a:custGeom>
              <a:avLst/>
              <a:gdLst/>
              <a:ahLst/>
              <a:cxnLst/>
              <a:rect l="l" t="t" r="r" b="b"/>
              <a:pathLst>
                <a:path w="323" h="517" extrusionOk="0">
                  <a:moveTo>
                    <a:pt x="161" y="1"/>
                  </a:moveTo>
                  <a:cubicBezTo>
                    <a:pt x="73" y="1"/>
                    <a:pt x="1" y="117"/>
                    <a:pt x="1" y="261"/>
                  </a:cubicBezTo>
                  <a:cubicBezTo>
                    <a:pt x="1" y="401"/>
                    <a:pt x="73" y="516"/>
                    <a:pt x="161" y="516"/>
                  </a:cubicBezTo>
                  <a:cubicBezTo>
                    <a:pt x="250" y="516"/>
                    <a:pt x="322" y="401"/>
                    <a:pt x="322" y="261"/>
                  </a:cubicBezTo>
                  <a:cubicBezTo>
                    <a:pt x="322" y="117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5"/>
            <p:cNvSpPr/>
            <p:nvPr/>
          </p:nvSpPr>
          <p:spPr>
            <a:xfrm flipH="1">
              <a:off x="7211253" y="2258130"/>
              <a:ext cx="67191" cy="95413"/>
            </a:xfrm>
            <a:custGeom>
              <a:avLst/>
              <a:gdLst/>
              <a:ahLst/>
              <a:cxnLst/>
              <a:rect l="l" t="t" r="r" b="b"/>
              <a:pathLst>
                <a:path w="1688" h="2397" extrusionOk="0">
                  <a:moveTo>
                    <a:pt x="998" y="1"/>
                  </a:moveTo>
                  <a:cubicBezTo>
                    <a:pt x="947" y="1"/>
                    <a:pt x="895" y="15"/>
                    <a:pt x="845" y="44"/>
                  </a:cubicBezTo>
                  <a:cubicBezTo>
                    <a:pt x="456" y="273"/>
                    <a:pt x="1" y="744"/>
                    <a:pt x="1" y="1219"/>
                  </a:cubicBezTo>
                  <a:cubicBezTo>
                    <a:pt x="1" y="1871"/>
                    <a:pt x="380" y="2397"/>
                    <a:pt x="845" y="2397"/>
                  </a:cubicBezTo>
                  <a:cubicBezTo>
                    <a:pt x="1308" y="2397"/>
                    <a:pt x="1688" y="1871"/>
                    <a:pt x="1688" y="1219"/>
                  </a:cubicBezTo>
                  <a:cubicBezTo>
                    <a:pt x="1688" y="653"/>
                    <a:pt x="1349" y="1"/>
                    <a:pt x="998" y="1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5"/>
            <p:cNvSpPr/>
            <p:nvPr/>
          </p:nvSpPr>
          <p:spPr>
            <a:xfrm flipH="1">
              <a:off x="7219810" y="2283008"/>
              <a:ext cx="12817" cy="20539"/>
            </a:xfrm>
            <a:custGeom>
              <a:avLst/>
              <a:gdLst/>
              <a:ahLst/>
              <a:cxnLst/>
              <a:rect l="l" t="t" r="r" b="b"/>
              <a:pathLst>
                <a:path w="322" h="516" extrusionOk="0">
                  <a:moveTo>
                    <a:pt x="161" y="0"/>
                  </a:moveTo>
                  <a:cubicBezTo>
                    <a:pt x="72" y="0"/>
                    <a:pt x="1" y="116"/>
                    <a:pt x="1" y="256"/>
                  </a:cubicBezTo>
                  <a:cubicBezTo>
                    <a:pt x="1" y="399"/>
                    <a:pt x="72" y="516"/>
                    <a:pt x="161" y="516"/>
                  </a:cubicBezTo>
                  <a:cubicBezTo>
                    <a:pt x="250" y="516"/>
                    <a:pt x="321" y="399"/>
                    <a:pt x="321" y="256"/>
                  </a:cubicBezTo>
                  <a:cubicBezTo>
                    <a:pt x="321" y="116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5"/>
            <p:cNvSpPr/>
            <p:nvPr/>
          </p:nvSpPr>
          <p:spPr>
            <a:xfrm flipH="1">
              <a:off x="7128780" y="2024031"/>
              <a:ext cx="287074" cy="154881"/>
            </a:xfrm>
            <a:custGeom>
              <a:avLst/>
              <a:gdLst/>
              <a:ahLst/>
              <a:cxnLst/>
              <a:rect l="l" t="t" r="r" b="b"/>
              <a:pathLst>
                <a:path w="7212" h="3891" extrusionOk="0">
                  <a:moveTo>
                    <a:pt x="2191" y="1"/>
                  </a:moveTo>
                  <a:cubicBezTo>
                    <a:pt x="866" y="1"/>
                    <a:pt x="0" y="539"/>
                    <a:pt x="473" y="1840"/>
                  </a:cubicBezTo>
                  <a:cubicBezTo>
                    <a:pt x="815" y="2771"/>
                    <a:pt x="1907" y="2328"/>
                    <a:pt x="3678" y="2549"/>
                  </a:cubicBezTo>
                  <a:cubicBezTo>
                    <a:pt x="5411" y="2768"/>
                    <a:pt x="5883" y="3891"/>
                    <a:pt x="6227" y="3891"/>
                  </a:cubicBezTo>
                  <a:cubicBezTo>
                    <a:pt x="6265" y="3891"/>
                    <a:pt x="6301" y="3877"/>
                    <a:pt x="6337" y="3847"/>
                  </a:cubicBezTo>
                  <a:cubicBezTo>
                    <a:pt x="6700" y="3546"/>
                    <a:pt x="7212" y="1341"/>
                    <a:pt x="4754" y="488"/>
                  </a:cubicBezTo>
                  <a:cubicBezTo>
                    <a:pt x="3859" y="177"/>
                    <a:pt x="2950" y="1"/>
                    <a:pt x="2191" y="1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5"/>
            <p:cNvSpPr/>
            <p:nvPr/>
          </p:nvSpPr>
          <p:spPr>
            <a:xfrm flipH="1">
              <a:off x="7541045" y="2349046"/>
              <a:ext cx="125704" cy="46771"/>
            </a:xfrm>
            <a:custGeom>
              <a:avLst/>
              <a:gdLst/>
              <a:ahLst/>
              <a:cxnLst/>
              <a:rect l="l" t="t" r="r" b="b"/>
              <a:pathLst>
                <a:path w="3158" h="1175" extrusionOk="0">
                  <a:moveTo>
                    <a:pt x="3029" y="0"/>
                  </a:moveTo>
                  <a:cubicBezTo>
                    <a:pt x="3016" y="0"/>
                    <a:pt x="3003" y="3"/>
                    <a:pt x="2990" y="7"/>
                  </a:cubicBezTo>
                  <a:lnTo>
                    <a:pt x="93" y="956"/>
                  </a:lnTo>
                  <a:cubicBezTo>
                    <a:pt x="31" y="976"/>
                    <a:pt x="0" y="1041"/>
                    <a:pt x="20" y="1099"/>
                  </a:cubicBezTo>
                  <a:cubicBezTo>
                    <a:pt x="38" y="1143"/>
                    <a:pt x="82" y="1174"/>
                    <a:pt x="129" y="1174"/>
                  </a:cubicBezTo>
                  <a:cubicBezTo>
                    <a:pt x="140" y="1174"/>
                    <a:pt x="154" y="1171"/>
                    <a:pt x="164" y="1168"/>
                  </a:cubicBezTo>
                  <a:lnTo>
                    <a:pt x="3066" y="218"/>
                  </a:lnTo>
                  <a:cubicBezTo>
                    <a:pt x="3124" y="198"/>
                    <a:pt x="3157" y="136"/>
                    <a:pt x="3137" y="75"/>
                  </a:cubicBezTo>
                  <a:cubicBezTo>
                    <a:pt x="3121" y="29"/>
                    <a:pt x="3077" y="0"/>
                    <a:pt x="3029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5"/>
            <p:cNvSpPr/>
            <p:nvPr/>
          </p:nvSpPr>
          <p:spPr>
            <a:xfrm flipH="1">
              <a:off x="7231355" y="2253950"/>
              <a:ext cx="67151" cy="72803"/>
            </a:xfrm>
            <a:custGeom>
              <a:avLst/>
              <a:gdLst/>
              <a:ahLst/>
              <a:cxnLst/>
              <a:rect l="l" t="t" r="r" b="b"/>
              <a:pathLst>
                <a:path w="1687" h="1829" extrusionOk="0">
                  <a:moveTo>
                    <a:pt x="1557" y="0"/>
                  </a:moveTo>
                  <a:cubicBezTo>
                    <a:pt x="1535" y="0"/>
                    <a:pt x="1514" y="6"/>
                    <a:pt x="1495" y="17"/>
                  </a:cubicBezTo>
                  <a:cubicBezTo>
                    <a:pt x="1444" y="50"/>
                    <a:pt x="205" y="812"/>
                    <a:pt x="13" y="1693"/>
                  </a:cubicBezTo>
                  <a:cubicBezTo>
                    <a:pt x="0" y="1754"/>
                    <a:pt x="41" y="1812"/>
                    <a:pt x="103" y="1826"/>
                  </a:cubicBezTo>
                  <a:cubicBezTo>
                    <a:pt x="109" y="1826"/>
                    <a:pt x="120" y="1829"/>
                    <a:pt x="126" y="1829"/>
                  </a:cubicBezTo>
                  <a:cubicBezTo>
                    <a:pt x="177" y="1829"/>
                    <a:pt x="225" y="1791"/>
                    <a:pt x="239" y="1740"/>
                  </a:cubicBezTo>
                  <a:cubicBezTo>
                    <a:pt x="410" y="951"/>
                    <a:pt x="1604" y="214"/>
                    <a:pt x="1618" y="208"/>
                  </a:cubicBezTo>
                  <a:cubicBezTo>
                    <a:pt x="1672" y="173"/>
                    <a:pt x="1686" y="105"/>
                    <a:pt x="1656" y="54"/>
                  </a:cubicBezTo>
                  <a:cubicBezTo>
                    <a:pt x="1634" y="19"/>
                    <a:pt x="1595" y="0"/>
                    <a:pt x="1557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5"/>
            <p:cNvSpPr/>
            <p:nvPr/>
          </p:nvSpPr>
          <p:spPr>
            <a:xfrm flipH="1">
              <a:off x="7826931" y="2290333"/>
              <a:ext cx="136332" cy="194726"/>
            </a:xfrm>
            <a:custGeom>
              <a:avLst/>
              <a:gdLst/>
              <a:ahLst/>
              <a:cxnLst/>
              <a:rect l="l" t="t" r="r" b="b"/>
              <a:pathLst>
                <a:path w="3425" h="4892" extrusionOk="0">
                  <a:moveTo>
                    <a:pt x="3220" y="1"/>
                  </a:moveTo>
                  <a:lnTo>
                    <a:pt x="0" y="4622"/>
                  </a:lnTo>
                  <a:lnTo>
                    <a:pt x="520" y="4892"/>
                  </a:lnTo>
                  <a:lnTo>
                    <a:pt x="3425" y="803"/>
                  </a:lnTo>
                  <a:lnTo>
                    <a:pt x="3220" y="1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5"/>
            <p:cNvSpPr/>
            <p:nvPr/>
          </p:nvSpPr>
          <p:spPr>
            <a:xfrm flipH="1">
              <a:off x="7044123" y="2209208"/>
              <a:ext cx="796060" cy="296109"/>
            </a:xfrm>
            <a:custGeom>
              <a:avLst/>
              <a:gdLst/>
              <a:ahLst/>
              <a:cxnLst/>
              <a:rect l="l" t="t" r="r" b="b"/>
              <a:pathLst>
                <a:path w="19999" h="7439" extrusionOk="0">
                  <a:moveTo>
                    <a:pt x="17322" y="468"/>
                  </a:moveTo>
                  <a:cubicBezTo>
                    <a:pt x="17966" y="468"/>
                    <a:pt x="18474" y="523"/>
                    <a:pt x="18636" y="625"/>
                  </a:cubicBezTo>
                  <a:cubicBezTo>
                    <a:pt x="19138" y="936"/>
                    <a:pt x="18978" y="4237"/>
                    <a:pt x="18998" y="4571"/>
                  </a:cubicBezTo>
                  <a:cubicBezTo>
                    <a:pt x="19019" y="4909"/>
                    <a:pt x="15537" y="5407"/>
                    <a:pt x="14540" y="5489"/>
                  </a:cubicBezTo>
                  <a:cubicBezTo>
                    <a:pt x="14457" y="5496"/>
                    <a:pt x="14381" y="5500"/>
                    <a:pt x="14311" y="5500"/>
                  </a:cubicBezTo>
                  <a:cubicBezTo>
                    <a:pt x="13537" y="5500"/>
                    <a:pt x="13511" y="5044"/>
                    <a:pt x="13199" y="3626"/>
                  </a:cubicBezTo>
                  <a:cubicBezTo>
                    <a:pt x="12860" y="2075"/>
                    <a:pt x="12986" y="1563"/>
                    <a:pt x="13400" y="1236"/>
                  </a:cubicBezTo>
                  <a:cubicBezTo>
                    <a:pt x="14074" y="702"/>
                    <a:pt x="15991" y="468"/>
                    <a:pt x="17322" y="468"/>
                  </a:cubicBezTo>
                  <a:close/>
                  <a:moveTo>
                    <a:pt x="7781" y="1101"/>
                  </a:moveTo>
                  <a:cubicBezTo>
                    <a:pt x="8928" y="1101"/>
                    <a:pt x="9940" y="1419"/>
                    <a:pt x="10279" y="2243"/>
                  </a:cubicBezTo>
                  <a:cubicBezTo>
                    <a:pt x="10659" y="3161"/>
                    <a:pt x="9559" y="5738"/>
                    <a:pt x="9000" y="6285"/>
                  </a:cubicBezTo>
                  <a:cubicBezTo>
                    <a:pt x="8439" y="6831"/>
                    <a:pt x="4442" y="6967"/>
                    <a:pt x="3262" y="7046"/>
                  </a:cubicBezTo>
                  <a:cubicBezTo>
                    <a:pt x="3168" y="7052"/>
                    <a:pt x="3079" y="7055"/>
                    <a:pt x="2995" y="7055"/>
                  </a:cubicBezTo>
                  <a:cubicBezTo>
                    <a:pt x="2029" y="7055"/>
                    <a:pt x="1745" y="6649"/>
                    <a:pt x="1783" y="6128"/>
                  </a:cubicBezTo>
                  <a:cubicBezTo>
                    <a:pt x="1821" y="5565"/>
                    <a:pt x="1476" y="2305"/>
                    <a:pt x="1708" y="1922"/>
                  </a:cubicBezTo>
                  <a:cubicBezTo>
                    <a:pt x="2203" y="1100"/>
                    <a:pt x="6081" y="1188"/>
                    <a:pt x="7385" y="1113"/>
                  </a:cubicBezTo>
                  <a:cubicBezTo>
                    <a:pt x="7518" y="1105"/>
                    <a:pt x="7650" y="1101"/>
                    <a:pt x="7781" y="1101"/>
                  </a:cubicBezTo>
                  <a:close/>
                  <a:moveTo>
                    <a:pt x="14957" y="0"/>
                  </a:moveTo>
                  <a:cubicBezTo>
                    <a:pt x="13434" y="0"/>
                    <a:pt x="13359" y="584"/>
                    <a:pt x="12799" y="936"/>
                  </a:cubicBezTo>
                  <a:cubicBezTo>
                    <a:pt x="12239" y="1287"/>
                    <a:pt x="12038" y="1506"/>
                    <a:pt x="11379" y="1540"/>
                  </a:cubicBezTo>
                  <a:cubicBezTo>
                    <a:pt x="11338" y="1542"/>
                    <a:pt x="11298" y="1543"/>
                    <a:pt x="11258" y="1543"/>
                  </a:cubicBezTo>
                  <a:cubicBezTo>
                    <a:pt x="10227" y="1543"/>
                    <a:pt x="9798" y="792"/>
                    <a:pt x="8720" y="605"/>
                  </a:cubicBezTo>
                  <a:cubicBezTo>
                    <a:pt x="8477" y="563"/>
                    <a:pt x="8060" y="545"/>
                    <a:pt x="7542" y="545"/>
                  </a:cubicBezTo>
                  <a:cubicBezTo>
                    <a:pt x="5667" y="545"/>
                    <a:pt x="2463" y="775"/>
                    <a:pt x="1381" y="898"/>
                  </a:cubicBezTo>
                  <a:cubicBezTo>
                    <a:pt x="1" y="1051"/>
                    <a:pt x="117" y="1615"/>
                    <a:pt x="138" y="2325"/>
                  </a:cubicBezTo>
                  <a:cubicBezTo>
                    <a:pt x="158" y="3035"/>
                    <a:pt x="861" y="3134"/>
                    <a:pt x="1100" y="3175"/>
                  </a:cubicBezTo>
                  <a:cubicBezTo>
                    <a:pt x="1343" y="3213"/>
                    <a:pt x="1141" y="4800"/>
                    <a:pt x="1182" y="5855"/>
                  </a:cubicBezTo>
                  <a:cubicBezTo>
                    <a:pt x="1223" y="6909"/>
                    <a:pt x="1981" y="7418"/>
                    <a:pt x="2800" y="7438"/>
                  </a:cubicBezTo>
                  <a:cubicBezTo>
                    <a:pt x="2814" y="7439"/>
                    <a:pt x="2829" y="7439"/>
                    <a:pt x="2845" y="7439"/>
                  </a:cubicBezTo>
                  <a:cubicBezTo>
                    <a:pt x="3770" y="7439"/>
                    <a:pt x="8172" y="6948"/>
                    <a:pt x="8880" y="6817"/>
                  </a:cubicBezTo>
                  <a:cubicBezTo>
                    <a:pt x="9600" y="6681"/>
                    <a:pt x="10399" y="4998"/>
                    <a:pt x="10638" y="4100"/>
                  </a:cubicBezTo>
                  <a:cubicBezTo>
                    <a:pt x="10874" y="3228"/>
                    <a:pt x="10881" y="2298"/>
                    <a:pt x="11684" y="2298"/>
                  </a:cubicBezTo>
                  <a:cubicBezTo>
                    <a:pt x="11708" y="2298"/>
                    <a:pt x="11732" y="2299"/>
                    <a:pt x="11757" y="2301"/>
                  </a:cubicBezTo>
                  <a:cubicBezTo>
                    <a:pt x="12638" y="2362"/>
                    <a:pt x="13140" y="5466"/>
                    <a:pt x="13478" y="5797"/>
                  </a:cubicBezTo>
                  <a:cubicBezTo>
                    <a:pt x="13535" y="5852"/>
                    <a:pt x="13703" y="5875"/>
                    <a:pt x="13948" y="5875"/>
                  </a:cubicBezTo>
                  <a:cubicBezTo>
                    <a:pt x="15172" y="5875"/>
                    <a:pt x="18299" y="5293"/>
                    <a:pt x="18817" y="5213"/>
                  </a:cubicBezTo>
                  <a:cubicBezTo>
                    <a:pt x="19438" y="5114"/>
                    <a:pt x="19356" y="4763"/>
                    <a:pt x="19397" y="4223"/>
                  </a:cubicBezTo>
                  <a:cubicBezTo>
                    <a:pt x="19438" y="3684"/>
                    <a:pt x="19397" y="1834"/>
                    <a:pt x="19336" y="1461"/>
                  </a:cubicBezTo>
                  <a:cubicBezTo>
                    <a:pt x="19278" y="1092"/>
                    <a:pt x="19517" y="1171"/>
                    <a:pt x="19756" y="936"/>
                  </a:cubicBezTo>
                  <a:cubicBezTo>
                    <a:pt x="19998" y="700"/>
                    <a:pt x="19838" y="0"/>
                    <a:pt x="19517" y="0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5"/>
            <p:cNvSpPr/>
            <p:nvPr/>
          </p:nvSpPr>
          <p:spPr>
            <a:xfrm flipH="1">
              <a:off x="7427842" y="2253114"/>
              <a:ext cx="347617" cy="236442"/>
            </a:xfrm>
            <a:custGeom>
              <a:avLst/>
              <a:gdLst/>
              <a:ahLst/>
              <a:cxnLst/>
              <a:rect l="l" t="t" r="r" b="b"/>
              <a:pathLst>
                <a:path w="8733" h="5940" extrusionOk="0">
                  <a:moveTo>
                    <a:pt x="7148" y="826"/>
                  </a:moveTo>
                  <a:cubicBezTo>
                    <a:pt x="7227" y="826"/>
                    <a:pt x="7305" y="857"/>
                    <a:pt x="7377" y="928"/>
                  </a:cubicBezTo>
                  <a:cubicBezTo>
                    <a:pt x="7981" y="1550"/>
                    <a:pt x="7824" y="2492"/>
                    <a:pt x="7633" y="3246"/>
                  </a:cubicBezTo>
                  <a:cubicBezTo>
                    <a:pt x="7592" y="3414"/>
                    <a:pt x="7462" y="3485"/>
                    <a:pt x="7325" y="3485"/>
                  </a:cubicBezTo>
                  <a:cubicBezTo>
                    <a:pt x="7125" y="3485"/>
                    <a:pt x="6909" y="3321"/>
                    <a:pt x="6971" y="3069"/>
                  </a:cubicBezTo>
                  <a:cubicBezTo>
                    <a:pt x="7094" y="2587"/>
                    <a:pt x="7298" y="1820"/>
                    <a:pt x="6892" y="1403"/>
                  </a:cubicBezTo>
                  <a:cubicBezTo>
                    <a:pt x="6657" y="1161"/>
                    <a:pt x="6892" y="826"/>
                    <a:pt x="7148" y="826"/>
                  </a:cubicBezTo>
                  <a:close/>
                  <a:moveTo>
                    <a:pt x="7182" y="3731"/>
                  </a:moveTo>
                  <a:cubicBezTo>
                    <a:pt x="7626" y="3731"/>
                    <a:pt x="7626" y="4400"/>
                    <a:pt x="7182" y="4400"/>
                  </a:cubicBezTo>
                  <a:cubicBezTo>
                    <a:pt x="6742" y="4400"/>
                    <a:pt x="6742" y="3731"/>
                    <a:pt x="7182" y="3731"/>
                  </a:cubicBezTo>
                  <a:close/>
                  <a:moveTo>
                    <a:pt x="5759" y="2410"/>
                  </a:moveTo>
                  <a:cubicBezTo>
                    <a:pt x="5807" y="2410"/>
                    <a:pt x="5851" y="2441"/>
                    <a:pt x="5868" y="2485"/>
                  </a:cubicBezTo>
                  <a:cubicBezTo>
                    <a:pt x="5888" y="2546"/>
                    <a:pt x="5855" y="2608"/>
                    <a:pt x="5797" y="2628"/>
                  </a:cubicBezTo>
                  <a:lnTo>
                    <a:pt x="5619" y="2686"/>
                  </a:lnTo>
                  <a:cubicBezTo>
                    <a:pt x="5841" y="2786"/>
                    <a:pt x="5920" y="3107"/>
                    <a:pt x="5920" y="3471"/>
                  </a:cubicBezTo>
                  <a:cubicBezTo>
                    <a:pt x="5920" y="3840"/>
                    <a:pt x="5773" y="4093"/>
                    <a:pt x="5561" y="4213"/>
                  </a:cubicBezTo>
                  <a:cubicBezTo>
                    <a:pt x="5851" y="4254"/>
                    <a:pt x="6134" y="4318"/>
                    <a:pt x="6370" y="4418"/>
                  </a:cubicBezTo>
                  <a:cubicBezTo>
                    <a:pt x="6428" y="4445"/>
                    <a:pt x="6452" y="4509"/>
                    <a:pt x="6428" y="4564"/>
                  </a:cubicBezTo>
                  <a:cubicBezTo>
                    <a:pt x="6411" y="4608"/>
                    <a:pt x="6367" y="4632"/>
                    <a:pt x="6322" y="4632"/>
                  </a:cubicBezTo>
                  <a:cubicBezTo>
                    <a:pt x="6309" y="4632"/>
                    <a:pt x="6292" y="4629"/>
                    <a:pt x="6278" y="4622"/>
                  </a:cubicBezTo>
                  <a:cubicBezTo>
                    <a:pt x="5776" y="4410"/>
                    <a:pt x="5008" y="4366"/>
                    <a:pt x="4475" y="4366"/>
                  </a:cubicBezTo>
                  <a:cubicBezTo>
                    <a:pt x="4124" y="4366"/>
                    <a:pt x="3875" y="4383"/>
                    <a:pt x="3868" y="4386"/>
                  </a:cubicBezTo>
                  <a:lnTo>
                    <a:pt x="3861" y="4386"/>
                  </a:lnTo>
                  <a:cubicBezTo>
                    <a:pt x="3799" y="4386"/>
                    <a:pt x="3749" y="4342"/>
                    <a:pt x="3745" y="4284"/>
                  </a:cubicBezTo>
                  <a:cubicBezTo>
                    <a:pt x="3741" y="4223"/>
                    <a:pt x="3786" y="4168"/>
                    <a:pt x="3851" y="4161"/>
                  </a:cubicBezTo>
                  <a:cubicBezTo>
                    <a:pt x="3875" y="4161"/>
                    <a:pt x="4130" y="4141"/>
                    <a:pt x="4483" y="4141"/>
                  </a:cubicBezTo>
                  <a:cubicBezTo>
                    <a:pt x="4595" y="4141"/>
                    <a:pt x="4721" y="4144"/>
                    <a:pt x="4855" y="4147"/>
                  </a:cubicBezTo>
                  <a:cubicBezTo>
                    <a:pt x="4691" y="4014"/>
                    <a:pt x="4581" y="3786"/>
                    <a:pt x="4581" y="3471"/>
                  </a:cubicBezTo>
                  <a:cubicBezTo>
                    <a:pt x="4581" y="3243"/>
                    <a:pt x="4642" y="3086"/>
                    <a:pt x="4741" y="2973"/>
                  </a:cubicBezTo>
                  <a:lnTo>
                    <a:pt x="4741" y="2973"/>
                  </a:lnTo>
                  <a:lnTo>
                    <a:pt x="2895" y="3578"/>
                  </a:lnTo>
                  <a:cubicBezTo>
                    <a:pt x="2885" y="3581"/>
                    <a:pt x="2871" y="3584"/>
                    <a:pt x="2860" y="3584"/>
                  </a:cubicBezTo>
                  <a:cubicBezTo>
                    <a:pt x="2813" y="3584"/>
                    <a:pt x="2769" y="3553"/>
                    <a:pt x="2751" y="3509"/>
                  </a:cubicBezTo>
                  <a:cubicBezTo>
                    <a:pt x="2731" y="3451"/>
                    <a:pt x="2762" y="3386"/>
                    <a:pt x="2824" y="3366"/>
                  </a:cubicBezTo>
                  <a:lnTo>
                    <a:pt x="5721" y="2417"/>
                  </a:lnTo>
                  <a:cubicBezTo>
                    <a:pt x="5735" y="2414"/>
                    <a:pt x="5745" y="2410"/>
                    <a:pt x="5759" y="2410"/>
                  </a:cubicBezTo>
                  <a:close/>
                  <a:moveTo>
                    <a:pt x="6319" y="0"/>
                  </a:moveTo>
                  <a:cubicBezTo>
                    <a:pt x="6039" y="570"/>
                    <a:pt x="5476" y="1188"/>
                    <a:pt x="4650" y="1648"/>
                  </a:cubicBezTo>
                  <a:cubicBezTo>
                    <a:pt x="4100" y="1956"/>
                    <a:pt x="3618" y="2072"/>
                    <a:pt x="3223" y="2072"/>
                  </a:cubicBezTo>
                  <a:cubicBezTo>
                    <a:pt x="2307" y="2072"/>
                    <a:pt x="1833" y="1457"/>
                    <a:pt x="1973" y="1177"/>
                  </a:cubicBezTo>
                  <a:cubicBezTo>
                    <a:pt x="2110" y="918"/>
                    <a:pt x="2189" y="1335"/>
                    <a:pt x="3178" y="553"/>
                  </a:cubicBezTo>
                  <a:cubicBezTo>
                    <a:pt x="3345" y="419"/>
                    <a:pt x="3495" y="256"/>
                    <a:pt x="3635" y="79"/>
                  </a:cubicBezTo>
                  <a:lnTo>
                    <a:pt x="3635" y="79"/>
                  </a:lnTo>
                  <a:cubicBezTo>
                    <a:pt x="2107" y="140"/>
                    <a:pt x="399" y="290"/>
                    <a:pt x="82" y="819"/>
                  </a:cubicBezTo>
                  <a:cubicBezTo>
                    <a:pt x="24" y="915"/>
                    <a:pt x="0" y="1198"/>
                    <a:pt x="0" y="1577"/>
                  </a:cubicBezTo>
                  <a:cubicBezTo>
                    <a:pt x="0" y="2601"/>
                    <a:pt x="161" y="4322"/>
                    <a:pt x="161" y="4909"/>
                  </a:cubicBezTo>
                  <a:cubicBezTo>
                    <a:pt x="161" y="4957"/>
                    <a:pt x="157" y="4994"/>
                    <a:pt x="157" y="5025"/>
                  </a:cubicBezTo>
                  <a:cubicBezTo>
                    <a:pt x="154" y="5056"/>
                    <a:pt x="154" y="5083"/>
                    <a:pt x="154" y="5110"/>
                  </a:cubicBezTo>
                  <a:cubicBezTo>
                    <a:pt x="154" y="5540"/>
                    <a:pt x="396" y="5875"/>
                    <a:pt x="1096" y="5940"/>
                  </a:cubicBezTo>
                  <a:cubicBezTo>
                    <a:pt x="1622" y="5117"/>
                    <a:pt x="2742" y="4547"/>
                    <a:pt x="4039" y="4547"/>
                  </a:cubicBezTo>
                  <a:cubicBezTo>
                    <a:pt x="5077" y="4547"/>
                    <a:pt x="6002" y="4912"/>
                    <a:pt x="6599" y="5483"/>
                  </a:cubicBezTo>
                  <a:cubicBezTo>
                    <a:pt x="6974" y="5401"/>
                    <a:pt x="7254" y="5302"/>
                    <a:pt x="7374" y="5182"/>
                  </a:cubicBezTo>
                  <a:cubicBezTo>
                    <a:pt x="7855" y="4714"/>
                    <a:pt x="8732" y="2751"/>
                    <a:pt x="8732" y="1625"/>
                  </a:cubicBezTo>
                  <a:cubicBezTo>
                    <a:pt x="8732" y="1437"/>
                    <a:pt x="8708" y="1273"/>
                    <a:pt x="8653" y="1140"/>
                  </a:cubicBezTo>
                  <a:cubicBezTo>
                    <a:pt x="8329" y="355"/>
                    <a:pt x="7398" y="27"/>
                    <a:pt x="6319" y="0"/>
                  </a:cubicBezTo>
                  <a:close/>
                </a:path>
              </a:pathLst>
            </a:custGeom>
            <a:solidFill>
              <a:srgbClr val="D1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5"/>
            <p:cNvSpPr/>
            <p:nvPr/>
          </p:nvSpPr>
          <p:spPr>
            <a:xfrm flipH="1">
              <a:off x="7523930" y="2252955"/>
              <a:ext cx="178565" cy="82635"/>
            </a:xfrm>
            <a:custGeom>
              <a:avLst/>
              <a:gdLst/>
              <a:ahLst/>
              <a:cxnLst/>
              <a:rect l="l" t="t" r="r" b="b"/>
              <a:pathLst>
                <a:path w="4486" h="2076" extrusionOk="0">
                  <a:moveTo>
                    <a:pt x="4318" y="1"/>
                  </a:moveTo>
                  <a:cubicBezTo>
                    <a:pt x="4189" y="1"/>
                    <a:pt x="4059" y="4"/>
                    <a:pt x="3926" y="14"/>
                  </a:cubicBezTo>
                  <a:cubicBezTo>
                    <a:pt x="3458" y="42"/>
                    <a:pt x="2659" y="48"/>
                    <a:pt x="1802" y="83"/>
                  </a:cubicBezTo>
                  <a:cubicBezTo>
                    <a:pt x="1662" y="260"/>
                    <a:pt x="1512" y="423"/>
                    <a:pt x="1345" y="557"/>
                  </a:cubicBezTo>
                  <a:cubicBezTo>
                    <a:pt x="356" y="1339"/>
                    <a:pt x="277" y="922"/>
                    <a:pt x="140" y="1181"/>
                  </a:cubicBezTo>
                  <a:cubicBezTo>
                    <a:pt x="0" y="1461"/>
                    <a:pt x="474" y="2076"/>
                    <a:pt x="1390" y="2076"/>
                  </a:cubicBezTo>
                  <a:cubicBezTo>
                    <a:pt x="1785" y="2076"/>
                    <a:pt x="2267" y="1960"/>
                    <a:pt x="2817" y="1652"/>
                  </a:cubicBezTo>
                  <a:cubicBezTo>
                    <a:pt x="3643" y="1192"/>
                    <a:pt x="4206" y="574"/>
                    <a:pt x="4486" y="4"/>
                  </a:cubicBezTo>
                  <a:cubicBezTo>
                    <a:pt x="4431" y="1"/>
                    <a:pt x="4377" y="1"/>
                    <a:pt x="4318" y="1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5"/>
            <p:cNvSpPr/>
            <p:nvPr/>
          </p:nvSpPr>
          <p:spPr>
            <a:xfrm flipH="1">
              <a:off x="7518594" y="2417911"/>
              <a:ext cx="107951" cy="19624"/>
            </a:xfrm>
            <a:custGeom>
              <a:avLst/>
              <a:gdLst/>
              <a:ahLst/>
              <a:cxnLst/>
              <a:rect l="l" t="t" r="r" b="b"/>
              <a:pathLst>
                <a:path w="2712" h="493" extrusionOk="0">
                  <a:moveTo>
                    <a:pt x="742" y="1"/>
                  </a:moveTo>
                  <a:cubicBezTo>
                    <a:pt x="389" y="1"/>
                    <a:pt x="134" y="21"/>
                    <a:pt x="110" y="21"/>
                  </a:cubicBezTo>
                  <a:cubicBezTo>
                    <a:pt x="45" y="28"/>
                    <a:pt x="0" y="83"/>
                    <a:pt x="4" y="144"/>
                  </a:cubicBezTo>
                  <a:cubicBezTo>
                    <a:pt x="8" y="202"/>
                    <a:pt x="58" y="246"/>
                    <a:pt x="120" y="246"/>
                  </a:cubicBezTo>
                  <a:lnTo>
                    <a:pt x="127" y="246"/>
                  </a:lnTo>
                  <a:cubicBezTo>
                    <a:pt x="134" y="243"/>
                    <a:pt x="383" y="226"/>
                    <a:pt x="734" y="226"/>
                  </a:cubicBezTo>
                  <a:cubicBezTo>
                    <a:pt x="1267" y="226"/>
                    <a:pt x="2035" y="270"/>
                    <a:pt x="2537" y="482"/>
                  </a:cubicBezTo>
                  <a:cubicBezTo>
                    <a:pt x="2551" y="489"/>
                    <a:pt x="2568" y="492"/>
                    <a:pt x="2581" y="492"/>
                  </a:cubicBezTo>
                  <a:cubicBezTo>
                    <a:pt x="2626" y="492"/>
                    <a:pt x="2670" y="468"/>
                    <a:pt x="2687" y="424"/>
                  </a:cubicBezTo>
                  <a:cubicBezTo>
                    <a:pt x="2711" y="369"/>
                    <a:pt x="2687" y="305"/>
                    <a:pt x="2629" y="278"/>
                  </a:cubicBezTo>
                  <a:cubicBezTo>
                    <a:pt x="2393" y="178"/>
                    <a:pt x="2110" y="114"/>
                    <a:pt x="1820" y="73"/>
                  </a:cubicBezTo>
                  <a:cubicBezTo>
                    <a:pt x="1728" y="120"/>
                    <a:pt x="1622" y="147"/>
                    <a:pt x="1509" y="147"/>
                  </a:cubicBezTo>
                  <a:cubicBezTo>
                    <a:pt x="1363" y="147"/>
                    <a:pt x="1223" y="100"/>
                    <a:pt x="1114" y="7"/>
                  </a:cubicBezTo>
                  <a:cubicBezTo>
                    <a:pt x="980" y="4"/>
                    <a:pt x="854" y="1"/>
                    <a:pt x="742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5"/>
            <p:cNvSpPr/>
            <p:nvPr/>
          </p:nvSpPr>
          <p:spPr>
            <a:xfrm flipH="1">
              <a:off x="7512785" y="2434072"/>
              <a:ext cx="219087" cy="56045"/>
            </a:xfrm>
            <a:custGeom>
              <a:avLst/>
              <a:gdLst/>
              <a:ahLst/>
              <a:cxnLst/>
              <a:rect l="l" t="t" r="r" b="b"/>
              <a:pathLst>
                <a:path w="5504" h="1408" extrusionOk="0">
                  <a:moveTo>
                    <a:pt x="2944" y="1"/>
                  </a:moveTo>
                  <a:cubicBezTo>
                    <a:pt x="1647" y="1"/>
                    <a:pt x="527" y="571"/>
                    <a:pt x="1" y="1394"/>
                  </a:cubicBezTo>
                  <a:cubicBezTo>
                    <a:pt x="86" y="1404"/>
                    <a:pt x="179" y="1408"/>
                    <a:pt x="278" y="1408"/>
                  </a:cubicBezTo>
                  <a:cubicBezTo>
                    <a:pt x="360" y="1408"/>
                    <a:pt x="448" y="1404"/>
                    <a:pt x="541" y="1397"/>
                  </a:cubicBezTo>
                  <a:cubicBezTo>
                    <a:pt x="1466" y="1336"/>
                    <a:pt x="4128" y="1240"/>
                    <a:pt x="5504" y="937"/>
                  </a:cubicBezTo>
                  <a:cubicBezTo>
                    <a:pt x="4907" y="366"/>
                    <a:pt x="3982" y="1"/>
                    <a:pt x="2944" y="1"/>
                  </a:cubicBezTo>
                  <a:close/>
                </a:path>
              </a:pathLst>
            </a:custGeom>
            <a:solidFill>
              <a:srgbClr val="D1A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5"/>
            <p:cNvSpPr/>
            <p:nvPr/>
          </p:nvSpPr>
          <p:spPr>
            <a:xfrm flipH="1">
              <a:off x="7539810" y="2360033"/>
              <a:ext cx="53339" cy="63768"/>
            </a:xfrm>
            <a:custGeom>
              <a:avLst/>
              <a:gdLst/>
              <a:ahLst/>
              <a:cxnLst/>
              <a:rect l="l" t="t" r="r" b="b"/>
              <a:pathLst>
                <a:path w="1340" h="1602" extrusionOk="0">
                  <a:moveTo>
                    <a:pt x="1018" y="270"/>
                  </a:moveTo>
                  <a:cubicBezTo>
                    <a:pt x="1107" y="270"/>
                    <a:pt x="1179" y="386"/>
                    <a:pt x="1179" y="530"/>
                  </a:cubicBezTo>
                  <a:cubicBezTo>
                    <a:pt x="1179" y="670"/>
                    <a:pt x="1107" y="785"/>
                    <a:pt x="1018" y="785"/>
                  </a:cubicBezTo>
                  <a:cubicBezTo>
                    <a:pt x="930" y="785"/>
                    <a:pt x="858" y="670"/>
                    <a:pt x="858" y="530"/>
                  </a:cubicBezTo>
                  <a:cubicBezTo>
                    <a:pt x="858" y="386"/>
                    <a:pt x="930" y="270"/>
                    <a:pt x="1018" y="270"/>
                  </a:cubicBezTo>
                  <a:close/>
                  <a:moveTo>
                    <a:pt x="1039" y="0"/>
                  </a:moveTo>
                  <a:lnTo>
                    <a:pt x="161" y="287"/>
                  </a:lnTo>
                  <a:cubicBezTo>
                    <a:pt x="62" y="400"/>
                    <a:pt x="1" y="557"/>
                    <a:pt x="1" y="785"/>
                  </a:cubicBezTo>
                  <a:cubicBezTo>
                    <a:pt x="1" y="1100"/>
                    <a:pt x="111" y="1328"/>
                    <a:pt x="275" y="1461"/>
                  </a:cubicBezTo>
                  <a:cubicBezTo>
                    <a:pt x="384" y="1554"/>
                    <a:pt x="524" y="1601"/>
                    <a:pt x="670" y="1601"/>
                  </a:cubicBezTo>
                  <a:cubicBezTo>
                    <a:pt x="783" y="1601"/>
                    <a:pt x="889" y="1574"/>
                    <a:pt x="981" y="1527"/>
                  </a:cubicBezTo>
                  <a:cubicBezTo>
                    <a:pt x="1193" y="1407"/>
                    <a:pt x="1340" y="1154"/>
                    <a:pt x="1340" y="785"/>
                  </a:cubicBezTo>
                  <a:cubicBezTo>
                    <a:pt x="1340" y="421"/>
                    <a:pt x="1261" y="100"/>
                    <a:pt x="1039" y="0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5"/>
            <p:cNvSpPr/>
            <p:nvPr/>
          </p:nvSpPr>
          <p:spPr>
            <a:xfrm flipH="1">
              <a:off x="7546178" y="2370741"/>
              <a:ext cx="12857" cy="20579"/>
            </a:xfrm>
            <a:custGeom>
              <a:avLst/>
              <a:gdLst/>
              <a:ahLst/>
              <a:cxnLst/>
              <a:rect l="l" t="t" r="r" b="b"/>
              <a:pathLst>
                <a:path w="323" h="517" extrusionOk="0">
                  <a:moveTo>
                    <a:pt x="161" y="1"/>
                  </a:moveTo>
                  <a:cubicBezTo>
                    <a:pt x="73" y="1"/>
                    <a:pt x="1" y="117"/>
                    <a:pt x="1" y="261"/>
                  </a:cubicBezTo>
                  <a:cubicBezTo>
                    <a:pt x="1" y="401"/>
                    <a:pt x="73" y="516"/>
                    <a:pt x="161" y="516"/>
                  </a:cubicBezTo>
                  <a:cubicBezTo>
                    <a:pt x="250" y="516"/>
                    <a:pt x="322" y="401"/>
                    <a:pt x="322" y="261"/>
                  </a:cubicBezTo>
                  <a:cubicBezTo>
                    <a:pt x="322" y="117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5"/>
            <p:cNvSpPr/>
            <p:nvPr/>
          </p:nvSpPr>
          <p:spPr>
            <a:xfrm flipH="1">
              <a:off x="7541045" y="2349046"/>
              <a:ext cx="125704" cy="46771"/>
            </a:xfrm>
            <a:custGeom>
              <a:avLst/>
              <a:gdLst/>
              <a:ahLst/>
              <a:cxnLst/>
              <a:rect l="l" t="t" r="r" b="b"/>
              <a:pathLst>
                <a:path w="3158" h="1175" extrusionOk="0">
                  <a:moveTo>
                    <a:pt x="3028" y="0"/>
                  </a:moveTo>
                  <a:cubicBezTo>
                    <a:pt x="3014" y="0"/>
                    <a:pt x="3004" y="4"/>
                    <a:pt x="2990" y="7"/>
                  </a:cubicBezTo>
                  <a:lnTo>
                    <a:pt x="93" y="956"/>
                  </a:lnTo>
                  <a:cubicBezTo>
                    <a:pt x="31" y="976"/>
                    <a:pt x="0" y="1041"/>
                    <a:pt x="20" y="1099"/>
                  </a:cubicBezTo>
                  <a:cubicBezTo>
                    <a:pt x="38" y="1143"/>
                    <a:pt x="82" y="1174"/>
                    <a:pt x="129" y="1174"/>
                  </a:cubicBezTo>
                  <a:cubicBezTo>
                    <a:pt x="140" y="1174"/>
                    <a:pt x="154" y="1171"/>
                    <a:pt x="164" y="1168"/>
                  </a:cubicBezTo>
                  <a:lnTo>
                    <a:pt x="2010" y="563"/>
                  </a:lnTo>
                  <a:lnTo>
                    <a:pt x="2888" y="276"/>
                  </a:lnTo>
                  <a:lnTo>
                    <a:pt x="3066" y="218"/>
                  </a:lnTo>
                  <a:cubicBezTo>
                    <a:pt x="3124" y="198"/>
                    <a:pt x="3157" y="136"/>
                    <a:pt x="3137" y="75"/>
                  </a:cubicBezTo>
                  <a:cubicBezTo>
                    <a:pt x="3120" y="31"/>
                    <a:pt x="3076" y="0"/>
                    <a:pt x="3028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5"/>
            <p:cNvSpPr/>
            <p:nvPr/>
          </p:nvSpPr>
          <p:spPr>
            <a:xfrm flipH="1">
              <a:off x="7430987" y="2252955"/>
              <a:ext cx="341208" cy="45577"/>
            </a:xfrm>
            <a:custGeom>
              <a:avLst/>
              <a:gdLst/>
              <a:ahLst/>
              <a:cxnLst/>
              <a:rect l="l" t="t" r="r" b="b"/>
              <a:pathLst>
                <a:path w="8572" h="1145" extrusionOk="0">
                  <a:moveTo>
                    <a:pt x="6069" y="1"/>
                  </a:moveTo>
                  <a:cubicBezTo>
                    <a:pt x="6110" y="1"/>
                    <a:pt x="6150" y="1"/>
                    <a:pt x="6190" y="2"/>
                  </a:cubicBezTo>
                  <a:lnTo>
                    <a:pt x="6190" y="2"/>
                  </a:lnTo>
                  <a:cubicBezTo>
                    <a:pt x="6151" y="1"/>
                    <a:pt x="6111" y="1"/>
                    <a:pt x="6069" y="1"/>
                  </a:cubicBezTo>
                  <a:close/>
                  <a:moveTo>
                    <a:pt x="6190" y="2"/>
                  </a:moveTo>
                  <a:cubicBezTo>
                    <a:pt x="6205" y="2"/>
                    <a:pt x="6221" y="3"/>
                    <a:pt x="6237" y="4"/>
                  </a:cubicBezTo>
                  <a:cubicBezTo>
                    <a:pt x="6368" y="7"/>
                    <a:pt x="6498" y="15"/>
                    <a:pt x="6624" y="28"/>
                  </a:cubicBezTo>
                  <a:lnTo>
                    <a:pt x="6624" y="28"/>
                  </a:lnTo>
                  <a:cubicBezTo>
                    <a:pt x="6483" y="13"/>
                    <a:pt x="6338" y="5"/>
                    <a:pt x="6190" y="2"/>
                  </a:cubicBezTo>
                  <a:close/>
                  <a:moveTo>
                    <a:pt x="5677" y="14"/>
                  </a:moveTo>
                  <a:cubicBezTo>
                    <a:pt x="4840" y="62"/>
                    <a:pt x="2944" y="43"/>
                    <a:pt x="1562" y="240"/>
                  </a:cubicBezTo>
                  <a:lnTo>
                    <a:pt x="1562" y="240"/>
                  </a:lnTo>
                  <a:cubicBezTo>
                    <a:pt x="2171" y="154"/>
                    <a:pt x="2879" y="110"/>
                    <a:pt x="3553" y="83"/>
                  </a:cubicBezTo>
                  <a:cubicBezTo>
                    <a:pt x="4410" y="48"/>
                    <a:pt x="5209" y="42"/>
                    <a:pt x="5677" y="14"/>
                  </a:cubicBezTo>
                  <a:close/>
                  <a:moveTo>
                    <a:pt x="1562" y="240"/>
                  </a:moveTo>
                  <a:cubicBezTo>
                    <a:pt x="789" y="350"/>
                    <a:pt x="178" y="527"/>
                    <a:pt x="0" y="823"/>
                  </a:cubicBezTo>
                  <a:cubicBezTo>
                    <a:pt x="178" y="529"/>
                    <a:pt x="789" y="351"/>
                    <a:pt x="1562" y="240"/>
                  </a:cubicBezTo>
                  <a:close/>
                  <a:moveTo>
                    <a:pt x="6624" y="28"/>
                  </a:moveTo>
                  <a:cubicBezTo>
                    <a:pt x="7535" y="120"/>
                    <a:pt x="8287" y="457"/>
                    <a:pt x="8571" y="1144"/>
                  </a:cubicBezTo>
                  <a:cubicBezTo>
                    <a:pt x="8287" y="455"/>
                    <a:pt x="7534" y="118"/>
                    <a:pt x="6624" y="28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5"/>
            <p:cNvSpPr/>
            <p:nvPr/>
          </p:nvSpPr>
          <p:spPr>
            <a:xfrm flipH="1">
              <a:off x="7083675" y="2228514"/>
              <a:ext cx="42671" cy="174386"/>
            </a:xfrm>
            <a:custGeom>
              <a:avLst/>
              <a:gdLst/>
              <a:ahLst/>
              <a:cxnLst/>
              <a:rect l="l" t="t" r="r" b="b"/>
              <a:pathLst>
                <a:path w="1072" h="4381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38"/>
                    <a:pt x="10" y="75"/>
                    <a:pt x="14" y="113"/>
                  </a:cubicBezTo>
                  <a:cubicBezTo>
                    <a:pt x="75" y="123"/>
                    <a:pt x="137" y="157"/>
                    <a:pt x="191" y="222"/>
                  </a:cubicBezTo>
                  <a:cubicBezTo>
                    <a:pt x="293" y="341"/>
                    <a:pt x="386" y="471"/>
                    <a:pt x="465" y="604"/>
                  </a:cubicBezTo>
                  <a:lnTo>
                    <a:pt x="758" y="185"/>
                  </a:lnTo>
                  <a:cubicBezTo>
                    <a:pt x="741" y="164"/>
                    <a:pt x="723" y="150"/>
                    <a:pt x="703" y="140"/>
                  </a:cubicBezTo>
                  <a:cubicBezTo>
                    <a:pt x="597" y="72"/>
                    <a:pt x="345" y="24"/>
                    <a:pt x="0" y="0"/>
                  </a:cubicBezTo>
                  <a:close/>
                  <a:moveTo>
                    <a:pt x="983" y="946"/>
                  </a:moveTo>
                  <a:lnTo>
                    <a:pt x="741" y="1287"/>
                  </a:lnTo>
                  <a:cubicBezTo>
                    <a:pt x="857" y="1754"/>
                    <a:pt x="829" y="2253"/>
                    <a:pt x="638" y="2731"/>
                  </a:cubicBezTo>
                  <a:cubicBezTo>
                    <a:pt x="580" y="2881"/>
                    <a:pt x="447" y="2950"/>
                    <a:pt x="314" y="2953"/>
                  </a:cubicBezTo>
                  <a:cubicBezTo>
                    <a:pt x="338" y="3164"/>
                    <a:pt x="358" y="3369"/>
                    <a:pt x="386" y="3561"/>
                  </a:cubicBezTo>
                  <a:lnTo>
                    <a:pt x="386" y="3564"/>
                  </a:lnTo>
                  <a:cubicBezTo>
                    <a:pt x="389" y="3594"/>
                    <a:pt x="392" y="3626"/>
                    <a:pt x="396" y="3656"/>
                  </a:cubicBezTo>
                  <a:cubicBezTo>
                    <a:pt x="396" y="3659"/>
                    <a:pt x="396" y="3663"/>
                    <a:pt x="399" y="3663"/>
                  </a:cubicBezTo>
                  <a:lnTo>
                    <a:pt x="399" y="3670"/>
                  </a:lnTo>
                  <a:lnTo>
                    <a:pt x="399" y="3676"/>
                  </a:lnTo>
                  <a:lnTo>
                    <a:pt x="399" y="3680"/>
                  </a:lnTo>
                  <a:lnTo>
                    <a:pt x="399" y="3687"/>
                  </a:lnTo>
                  <a:cubicBezTo>
                    <a:pt x="399" y="3690"/>
                    <a:pt x="399" y="3694"/>
                    <a:pt x="403" y="3697"/>
                  </a:cubicBezTo>
                  <a:lnTo>
                    <a:pt x="403" y="3707"/>
                  </a:lnTo>
                  <a:lnTo>
                    <a:pt x="403" y="3711"/>
                  </a:lnTo>
                  <a:cubicBezTo>
                    <a:pt x="427" y="3939"/>
                    <a:pt x="444" y="4161"/>
                    <a:pt x="447" y="4380"/>
                  </a:cubicBezTo>
                  <a:cubicBezTo>
                    <a:pt x="823" y="4281"/>
                    <a:pt x="1065" y="4179"/>
                    <a:pt x="1065" y="4089"/>
                  </a:cubicBezTo>
                  <a:lnTo>
                    <a:pt x="1065" y="4086"/>
                  </a:lnTo>
                  <a:cubicBezTo>
                    <a:pt x="1062" y="4066"/>
                    <a:pt x="1062" y="4032"/>
                    <a:pt x="1062" y="3984"/>
                  </a:cubicBezTo>
                  <a:cubicBezTo>
                    <a:pt x="1062" y="3775"/>
                    <a:pt x="1072" y="3342"/>
                    <a:pt x="1072" y="2837"/>
                  </a:cubicBezTo>
                  <a:cubicBezTo>
                    <a:pt x="1072" y="2219"/>
                    <a:pt x="1059" y="1492"/>
                    <a:pt x="983" y="946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5"/>
            <p:cNvSpPr/>
            <p:nvPr/>
          </p:nvSpPr>
          <p:spPr>
            <a:xfrm flipH="1">
              <a:off x="7087177" y="2235838"/>
              <a:ext cx="20699" cy="43945"/>
            </a:xfrm>
            <a:custGeom>
              <a:avLst/>
              <a:gdLst/>
              <a:ahLst/>
              <a:cxnLst/>
              <a:rect l="l" t="t" r="r" b="b"/>
              <a:pathLst>
                <a:path w="520" h="1104" extrusionOk="0">
                  <a:moveTo>
                    <a:pt x="294" y="1"/>
                  </a:moveTo>
                  <a:lnTo>
                    <a:pt x="1" y="420"/>
                  </a:lnTo>
                  <a:cubicBezTo>
                    <a:pt x="127" y="636"/>
                    <a:pt x="219" y="867"/>
                    <a:pt x="277" y="1103"/>
                  </a:cubicBezTo>
                  <a:lnTo>
                    <a:pt x="519" y="762"/>
                  </a:lnTo>
                  <a:cubicBezTo>
                    <a:pt x="472" y="403"/>
                    <a:pt x="400" y="124"/>
                    <a:pt x="294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5"/>
            <p:cNvSpPr/>
            <p:nvPr/>
          </p:nvSpPr>
          <p:spPr>
            <a:xfrm flipH="1">
              <a:off x="7110985" y="2227837"/>
              <a:ext cx="211603" cy="200339"/>
            </a:xfrm>
            <a:custGeom>
              <a:avLst/>
              <a:gdLst/>
              <a:ahLst/>
              <a:cxnLst/>
              <a:rect l="l" t="t" r="r" b="b"/>
              <a:pathLst>
                <a:path w="5316" h="5033" extrusionOk="0">
                  <a:moveTo>
                    <a:pt x="2162" y="656"/>
                  </a:moveTo>
                  <a:cubicBezTo>
                    <a:pt x="2199" y="656"/>
                    <a:pt x="2236" y="676"/>
                    <a:pt x="2261" y="710"/>
                  </a:cubicBezTo>
                  <a:cubicBezTo>
                    <a:pt x="2277" y="741"/>
                    <a:pt x="2281" y="775"/>
                    <a:pt x="2271" y="809"/>
                  </a:cubicBezTo>
                  <a:cubicBezTo>
                    <a:pt x="2554" y="966"/>
                    <a:pt x="2797" y="1502"/>
                    <a:pt x="2797" y="1980"/>
                  </a:cubicBezTo>
                  <a:cubicBezTo>
                    <a:pt x="2797" y="2632"/>
                    <a:pt x="2417" y="3158"/>
                    <a:pt x="1954" y="3158"/>
                  </a:cubicBezTo>
                  <a:cubicBezTo>
                    <a:pt x="1489" y="3158"/>
                    <a:pt x="1110" y="2632"/>
                    <a:pt x="1110" y="1980"/>
                  </a:cubicBezTo>
                  <a:cubicBezTo>
                    <a:pt x="1110" y="1929"/>
                    <a:pt x="1117" y="1878"/>
                    <a:pt x="1127" y="1826"/>
                  </a:cubicBezTo>
                  <a:lnTo>
                    <a:pt x="1127" y="1826"/>
                  </a:lnTo>
                  <a:cubicBezTo>
                    <a:pt x="991" y="2007"/>
                    <a:pt x="885" y="2198"/>
                    <a:pt x="844" y="2396"/>
                  </a:cubicBezTo>
                  <a:cubicBezTo>
                    <a:pt x="830" y="2447"/>
                    <a:pt x="782" y="2485"/>
                    <a:pt x="731" y="2485"/>
                  </a:cubicBezTo>
                  <a:cubicBezTo>
                    <a:pt x="725" y="2485"/>
                    <a:pt x="714" y="2482"/>
                    <a:pt x="708" y="2482"/>
                  </a:cubicBezTo>
                  <a:cubicBezTo>
                    <a:pt x="646" y="2468"/>
                    <a:pt x="605" y="2410"/>
                    <a:pt x="618" y="2349"/>
                  </a:cubicBezTo>
                  <a:cubicBezTo>
                    <a:pt x="810" y="1468"/>
                    <a:pt x="2049" y="706"/>
                    <a:pt x="2100" y="673"/>
                  </a:cubicBezTo>
                  <a:cubicBezTo>
                    <a:pt x="2121" y="662"/>
                    <a:pt x="2141" y="656"/>
                    <a:pt x="2162" y="656"/>
                  </a:cubicBezTo>
                  <a:close/>
                  <a:moveTo>
                    <a:pt x="2701" y="3380"/>
                  </a:moveTo>
                  <a:cubicBezTo>
                    <a:pt x="2725" y="3380"/>
                    <a:pt x="2748" y="3386"/>
                    <a:pt x="2769" y="3400"/>
                  </a:cubicBezTo>
                  <a:cubicBezTo>
                    <a:pt x="2820" y="3438"/>
                    <a:pt x="2830" y="3509"/>
                    <a:pt x="2793" y="3557"/>
                  </a:cubicBezTo>
                  <a:cubicBezTo>
                    <a:pt x="2663" y="3728"/>
                    <a:pt x="2493" y="3830"/>
                    <a:pt x="2291" y="3857"/>
                  </a:cubicBezTo>
                  <a:cubicBezTo>
                    <a:pt x="2254" y="3865"/>
                    <a:pt x="2213" y="3868"/>
                    <a:pt x="2175" y="3868"/>
                  </a:cubicBezTo>
                  <a:cubicBezTo>
                    <a:pt x="1769" y="3868"/>
                    <a:pt x="1393" y="3591"/>
                    <a:pt x="1376" y="3581"/>
                  </a:cubicBezTo>
                  <a:cubicBezTo>
                    <a:pt x="1329" y="3543"/>
                    <a:pt x="1319" y="3471"/>
                    <a:pt x="1356" y="3424"/>
                  </a:cubicBezTo>
                  <a:cubicBezTo>
                    <a:pt x="1376" y="3393"/>
                    <a:pt x="1410" y="3380"/>
                    <a:pt x="1448" y="3380"/>
                  </a:cubicBezTo>
                  <a:cubicBezTo>
                    <a:pt x="1472" y="3380"/>
                    <a:pt x="1496" y="3386"/>
                    <a:pt x="1516" y="3403"/>
                  </a:cubicBezTo>
                  <a:cubicBezTo>
                    <a:pt x="1519" y="3403"/>
                    <a:pt x="1847" y="3643"/>
                    <a:pt x="2175" y="3643"/>
                  </a:cubicBezTo>
                  <a:cubicBezTo>
                    <a:pt x="2203" y="3643"/>
                    <a:pt x="2233" y="3643"/>
                    <a:pt x="2261" y="3635"/>
                  </a:cubicBezTo>
                  <a:cubicBezTo>
                    <a:pt x="2400" y="3619"/>
                    <a:pt x="2517" y="3547"/>
                    <a:pt x="2609" y="3424"/>
                  </a:cubicBezTo>
                  <a:cubicBezTo>
                    <a:pt x="2633" y="3397"/>
                    <a:pt x="2666" y="3380"/>
                    <a:pt x="2701" y="3380"/>
                  </a:cubicBezTo>
                  <a:close/>
                  <a:moveTo>
                    <a:pt x="4322" y="0"/>
                  </a:moveTo>
                  <a:cubicBezTo>
                    <a:pt x="2991" y="0"/>
                    <a:pt x="1069" y="232"/>
                    <a:pt x="397" y="768"/>
                  </a:cubicBezTo>
                  <a:cubicBezTo>
                    <a:pt x="147" y="966"/>
                    <a:pt x="1" y="1236"/>
                    <a:pt x="1" y="1762"/>
                  </a:cubicBezTo>
                  <a:cubicBezTo>
                    <a:pt x="1" y="2099"/>
                    <a:pt x="62" y="2550"/>
                    <a:pt x="196" y="3158"/>
                  </a:cubicBezTo>
                  <a:cubicBezTo>
                    <a:pt x="509" y="4577"/>
                    <a:pt x="533" y="5032"/>
                    <a:pt x="1311" y="5032"/>
                  </a:cubicBezTo>
                  <a:cubicBezTo>
                    <a:pt x="1380" y="5032"/>
                    <a:pt x="1455" y="5028"/>
                    <a:pt x="1537" y="5021"/>
                  </a:cubicBezTo>
                  <a:cubicBezTo>
                    <a:pt x="1560" y="5021"/>
                    <a:pt x="1585" y="5018"/>
                    <a:pt x="1612" y="5015"/>
                  </a:cubicBezTo>
                  <a:cubicBezTo>
                    <a:pt x="2031" y="4468"/>
                    <a:pt x="2674" y="4011"/>
                    <a:pt x="3462" y="3752"/>
                  </a:cubicBezTo>
                  <a:cubicBezTo>
                    <a:pt x="3858" y="3622"/>
                    <a:pt x="4254" y="3553"/>
                    <a:pt x="4637" y="3540"/>
                  </a:cubicBezTo>
                  <a:cubicBezTo>
                    <a:pt x="4670" y="3414"/>
                    <a:pt x="4780" y="3304"/>
                    <a:pt x="4954" y="3304"/>
                  </a:cubicBezTo>
                  <a:cubicBezTo>
                    <a:pt x="5149" y="3304"/>
                    <a:pt x="5254" y="3430"/>
                    <a:pt x="5282" y="3574"/>
                  </a:cubicBezTo>
                  <a:cubicBezTo>
                    <a:pt x="5292" y="3574"/>
                    <a:pt x="5302" y="3578"/>
                    <a:pt x="5316" y="3578"/>
                  </a:cubicBezTo>
                  <a:cubicBezTo>
                    <a:pt x="5288" y="3386"/>
                    <a:pt x="5268" y="3181"/>
                    <a:pt x="5244" y="2970"/>
                  </a:cubicBezTo>
                  <a:lnTo>
                    <a:pt x="5227" y="2970"/>
                  </a:lnTo>
                  <a:cubicBezTo>
                    <a:pt x="5015" y="2970"/>
                    <a:pt x="4810" y="2813"/>
                    <a:pt x="4910" y="2567"/>
                  </a:cubicBezTo>
                  <a:cubicBezTo>
                    <a:pt x="5159" y="1935"/>
                    <a:pt x="5087" y="1243"/>
                    <a:pt x="4637" y="710"/>
                  </a:cubicBezTo>
                  <a:cubicBezTo>
                    <a:pt x="4425" y="461"/>
                    <a:pt x="4653" y="126"/>
                    <a:pt x="4899" y="126"/>
                  </a:cubicBezTo>
                  <a:cubicBezTo>
                    <a:pt x="4913" y="126"/>
                    <a:pt x="4930" y="126"/>
                    <a:pt x="4944" y="130"/>
                  </a:cubicBezTo>
                  <a:cubicBezTo>
                    <a:pt x="4940" y="92"/>
                    <a:pt x="4933" y="55"/>
                    <a:pt x="4930" y="17"/>
                  </a:cubicBezTo>
                  <a:cubicBezTo>
                    <a:pt x="4749" y="7"/>
                    <a:pt x="4544" y="0"/>
                    <a:pt x="4322" y="0"/>
                  </a:cubicBezTo>
                  <a:close/>
                </a:path>
              </a:pathLst>
            </a:custGeom>
            <a:solidFill>
              <a:srgbClr val="D1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5"/>
            <p:cNvSpPr/>
            <p:nvPr/>
          </p:nvSpPr>
          <p:spPr>
            <a:xfrm flipH="1">
              <a:off x="7209899" y="2362342"/>
              <a:ext cx="60225" cy="19465"/>
            </a:xfrm>
            <a:custGeom>
              <a:avLst/>
              <a:gdLst/>
              <a:ahLst/>
              <a:cxnLst/>
              <a:rect l="l" t="t" r="r" b="b"/>
              <a:pathLst>
                <a:path w="1513" h="489" extrusionOk="0">
                  <a:moveTo>
                    <a:pt x="130" y="1"/>
                  </a:moveTo>
                  <a:cubicBezTo>
                    <a:pt x="92" y="1"/>
                    <a:pt x="58" y="14"/>
                    <a:pt x="38" y="45"/>
                  </a:cubicBezTo>
                  <a:cubicBezTo>
                    <a:pt x="1" y="92"/>
                    <a:pt x="11" y="164"/>
                    <a:pt x="58" y="202"/>
                  </a:cubicBezTo>
                  <a:cubicBezTo>
                    <a:pt x="75" y="212"/>
                    <a:pt x="451" y="489"/>
                    <a:pt x="857" y="489"/>
                  </a:cubicBezTo>
                  <a:cubicBezTo>
                    <a:pt x="895" y="489"/>
                    <a:pt x="936" y="486"/>
                    <a:pt x="973" y="478"/>
                  </a:cubicBezTo>
                  <a:cubicBezTo>
                    <a:pt x="1175" y="451"/>
                    <a:pt x="1345" y="349"/>
                    <a:pt x="1475" y="178"/>
                  </a:cubicBezTo>
                  <a:cubicBezTo>
                    <a:pt x="1512" y="130"/>
                    <a:pt x="1502" y="59"/>
                    <a:pt x="1451" y="21"/>
                  </a:cubicBezTo>
                  <a:cubicBezTo>
                    <a:pt x="1430" y="7"/>
                    <a:pt x="1407" y="1"/>
                    <a:pt x="1383" y="1"/>
                  </a:cubicBezTo>
                  <a:cubicBezTo>
                    <a:pt x="1348" y="1"/>
                    <a:pt x="1315" y="18"/>
                    <a:pt x="1291" y="45"/>
                  </a:cubicBezTo>
                  <a:cubicBezTo>
                    <a:pt x="1199" y="168"/>
                    <a:pt x="1082" y="240"/>
                    <a:pt x="943" y="256"/>
                  </a:cubicBezTo>
                  <a:cubicBezTo>
                    <a:pt x="915" y="264"/>
                    <a:pt x="885" y="264"/>
                    <a:pt x="857" y="264"/>
                  </a:cubicBezTo>
                  <a:cubicBezTo>
                    <a:pt x="529" y="264"/>
                    <a:pt x="201" y="24"/>
                    <a:pt x="198" y="24"/>
                  </a:cubicBezTo>
                  <a:cubicBezTo>
                    <a:pt x="178" y="7"/>
                    <a:pt x="154" y="1"/>
                    <a:pt x="130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5"/>
            <p:cNvSpPr/>
            <p:nvPr/>
          </p:nvSpPr>
          <p:spPr>
            <a:xfrm flipH="1">
              <a:off x="7110264" y="2370223"/>
              <a:ext cx="756" cy="6011"/>
            </a:xfrm>
            <a:custGeom>
              <a:avLst/>
              <a:gdLst/>
              <a:ahLst/>
              <a:cxnLst/>
              <a:rect l="l" t="t" r="r" b="b"/>
              <a:pathLst>
                <a:path w="19" h="151" extrusionOk="0">
                  <a:moveTo>
                    <a:pt x="18" y="147"/>
                  </a:moveTo>
                  <a:lnTo>
                    <a:pt x="18" y="151"/>
                  </a:lnTo>
                  <a:lnTo>
                    <a:pt x="18" y="147"/>
                  </a:lnTo>
                  <a:close/>
                  <a:moveTo>
                    <a:pt x="18" y="137"/>
                  </a:moveTo>
                  <a:lnTo>
                    <a:pt x="18" y="137"/>
                  </a:lnTo>
                  <a:lnTo>
                    <a:pt x="18" y="137"/>
                  </a:lnTo>
                  <a:close/>
                  <a:moveTo>
                    <a:pt x="14" y="120"/>
                  </a:moveTo>
                  <a:lnTo>
                    <a:pt x="14" y="127"/>
                  </a:lnTo>
                  <a:lnTo>
                    <a:pt x="14" y="120"/>
                  </a:lnTo>
                  <a:close/>
                  <a:moveTo>
                    <a:pt x="14" y="110"/>
                  </a:moveTo>
                  <a:lnTo>
                    <a:pt x="14" y="116"/>
                  </a:lnTo>
                  <a:lnTo>
                    <a:pt x="14" y="110"/>
                  </a:lnTo>
                  <a:close/>
                  <a:moveTo>
                    <a:pt x="11" y="96"/>
                  </a:moveTo>
                  <a:cubicBezTo>
                    <a:pt x="11" y="99"/>
                    <a:pt x="11" y="103"/>
                    <a:pt x="14" y="103"/>
                  </a:cubicBezTo>
                  <a:cubicBezTo>
                    <a:pt x="11" y="103"/>
                    <a:pt x="11" y="99"/>
                    <a:pt x="11" y="96"/>
                  </a:cubicBezTo>
                  <a:close/>
                  <a:moveTo>
                    <a:pt x="1" y="1"/>
                  </a:moveTo>
                  <a:lnTo>
                    <a:pt x="1" y="4"/>
                  </a:lnTo>
                  <a:cubicBezTo>
                    <a:pt x="4" y="34"/>
                    <a:pt x="7" y="66"/>
                    <a:pt x="11" y="96"/>
                  </a:cubicBezTo>
                  <a:cubicBezTo>
                    <a:pt x="7" y="66"/>
                    <a:pt x="4" y="34"/>
                    <a:pt x="1" y="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2C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5"/>
            <p:cNvSpPr/>
            <p:nvPr/>
          </p:nvSpPr>
          <p:spPr>
            <a:xfrm flipH="1">
              <a:off x="7108516" y="2368750"/>
              <a:ext cx="149906" cy="58712"/>
            </a:xfrm>
            <a:custGeom>
              <a:avLst/>
              <a:gdLst/>
              <a:ahLst/>
              <a:cxnLst/>
              <a:rect l="l" t="t" r="r" b="b"/>
              <a:pathLst>
                <a:path w="3766" h="1475" extrusionOk="0">
                  <a:moveTo>
                    <a:pt x="3025" y="0"/>
                  </a:moveTo>
                  <a:cubicBezTo>
                    <a:pt x="2642" y="13"/>
                    <a:pt x="2246" y="82"/>
                    <a:pt x="1850" y="212"/>
                  </a:cubicBezTo>
                  <a:cubicBezTo>
                    <a:pt x="1062" y="471"/>
                    <a:pt x="419" y="928"/>
                    <a:pt x="0" y="1475"/>
                  </a:cubicBezTo>
                  <a:cubicBezTo>
                    <a:pt x="792" y="1403"/>
                    <a:pt x="2758" y="1130"/>
                    <a:pt x="3765" y="857"/>
                  </a:cubicBezTo>
                  <a:cubicBezTo>
                    <a:pt x="3762" y="638"/>
                    <a:pt x="3745" y="416"/>
                    <a:pt x="3721" y="188"/>
                  </a:cubicBezTo>
                  <a:lnTo>
                    <a:pt x="3721" y="184"/>
                  </a:lnTo>
                  <a:lnTo>
                    <a:pt x="3721" y="174"/>
                  </a:lnTo>
                  <a:cubicBezTo>
                    <a:pt x="3717" y="171"/>
                    <a:pt x="3717" y="167"/>
                    <a:pt x="3717" y="164"/>
                  </a:cubicBezTo>
                  <a:lnTo>
                    <a:pt x="3717" y="157"/>
                  </a:lnTo>
                  <a:lnTo>
                    <a:pt x="3717" y="153"/>
                  </a:lnTo>
                  <a:lnTo>
                    <a:pt x="3717" y="147"/>
                  </a:lnTo>
                  <a:lnTo>
                    <a:pt x="3717" y="140"/>
                  </a:lnTo>
                  <a:cubicBezTo>
                    <a:pt x="3714" y="140"/>
                    <a:pt x="3714" y="136"/>
                    <a:pt x="3714" y="133"/>
                  </a:cubicBezTo>
                  <a:cubicBezTo>
                    <a:pt x="3710" y="103"/>
                    <a:pt x="3707" y="71"/>
                    <a:pt x="3704" y="41"/>
                  </a:cubicBezTo>
                  <a:lnTo>
                    <a:pt x="3704" y="38"/>
                  </a:lnTo>
                  <a:cubicBezTo>
                    <a:pt x="3690" y="38"/>
                    <a:pt x="3680" y="34"/>
                    <a:pt x="3670" y="34"/>
                  </a:cubicBezTo>
                  <a:cubicBezTo>
                    <a:pt x="3701" y="222"/>
                    <a:pt x="3591" y="434"/>
                    <a:pt x="3342" y="434"/>
                  </a:cubicBezTo>
                  <a:cubicBezTo>
                    <a:pt x="3079" y="434"/>
                    <a:pt x="2973" y="194"/>
                    <a:pt x="3025" y="0"/>
                  </a:cubicBezTo>
                  <a:close/>
                </a:path>
              </a:pathLst>
            </a:custGeom>
            <a:solidFill>
              <a:srgbClr val="D1A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5"/>
            <p:cNvSpPr/>
            <p:nvPr/>
          </p:nvSpPr>
          <p:spPr>
            <a:xfrm flipH="1">
              <a:off x="7211253" y="2260001"/>
              <a:ext cx="67191" cy="93542"/>
            </a:xfrm>
            <a:custGeom>
              <a:avLst/>
              <a:gdLst/>
              <a:ahLst/>
              <a:cxnLst/>
              <a:rect l="l" t="t" r="r" b="b"/>
              <a:pathLst>
                <a:path w="1688" h="2350" extrusionOk="0">
                  <a:moveTo>
                    <a:pt x="1312" y="578"/>
                  </a:moveTo>
                  <a:cubicBezTo>
                    <a:pt x="1401" y="578"/>
                    <a:pt x="1472" y="694"/>
                    <a:pt x="1472" y="834"/>
                  </a:cubicBezTo>
                  <a:cubicBezTo>
                    <a:pt x="1472" y="977"/>
                    <a:pt x="1401" y="1094"/>
                    <a:pt x="1312" y="1094"/>
                  </a:cubicBezTo>
                  <a:cubicBezTo>
                    <a:pt x="1223" y="1094"/>
                    <a:pt x="1152" y="977"/>
                    <a:pt x="1152" y="834"/>
                  </a:cubicBezTo>
                  <a:cubicBezTo>
                    <a:pt x="1152" y="694"/>
                    <a:pt x="1223" y="578"/>
                    <a:pt x="1312" y="578"/>
                  </a:cubicBezTo>
                  <a:close/>
                  <a:moveTo>
                    <a:pt x="1162" y="1"/>
                  </a:moveTo>
                  <a:cubicBezTo>
                    <a:pt x="1152" y="21"/>
                    <a:pt x="1135" y="42"/>
                    <a:pt x="1114" y="56"/>
                  </a:cubicBezTo>
                  <a:cubicBezTo>
                    <a:pt x="1104" y="59"/>
                    <a:pt x="428" y="479"/>
                    <a:pt x="18" y="1018"/>
                  </a:cubicBezTo>
                  <a:cubicBezTo>
                    <a:pt x="8" y="1070"/>
                    <a:pt x="1" y="1121"/>
                    <a:pt x="1" y="1172"/>
                  </a:cubicBezTo>
                  <a:cubicBezTo>
                    <a:pt x="1" y="1824"/>
                    <a:pt x="380" y="2350"/>
                    <a:pt x="845" y="2350"/>
                  </a:cubicBezTo>
                  <a:cubicBezTo>
                    <a:pt x="1308" y="2350"/>
                    <a:pt x="1688" y="1824"/>
                    <a:pt x="1688" y="1172"/>
                  </a:cubicBezTo>
                  <a:cubicBezTo>
                    <a:pt x="1688" y="694"/>
                    <a:pt x="1445" y="158"/>
                    <a:pt x="1162" y="1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5"/>
            <p:cNvSpPr/>
            <p:nvPr/>
          </p:nvSpPr>
          <p:spPr>
            <a:xfrm flipH="1">
              <a:off x="7219810" y="2283008"/>
              <a:ext cx="12817" cy="20539"/>
            </a:xfrm>
            <a:custGeom>
              <a:avLst/>
              <a:gdLst/>
              <a:ahLst/>
              <a:cxnLst/>
              <a:rect l="l" t="t" r="r" b="b"/>
              <a:pathLst>
                <a:path w="322" h="516" extrusionOk="0">
                  <a:moveTo>
                    <a:pt x="161" y="0"/>
                  </a:moveTo>
                  <a:cubicBezTo>
                    <a:pt x="72" y="0"/>
                    <a:pt x="1" y="116"/>
                    <a:pt x="1" y="256"/>
                  </a:cubicBezTo>
                  <a:cubicBezTo>
                    <a:pt x="1" y="399"/>
                    <a:pt x="72" y="516"/>
                    <a:pt x="161" y="516"/>
                  </a:cubicBezTo>
                  <a:cubicBezTo>
                    <a:pt x="250" y="516"/>
                    <a:pt x="321" y="399"/>
                    <a:pt x="321" y="256"/>
                  </a:cubicBezTo>
                  <a:cubicBezTo>
                    <a:pt x="321" y="116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5"/>
            <p:cNvSpPr/>
            <p:nvPr/>
          </p:nvSpPr>
          <p:spPr>
            <a:xfrm flipH="1">
              <a:off x="7231753" y="2253910"/>
              <a:ext cx="66753" cy="72843"/>
            </a:xfrm>
            <a:custGeom>
              <a:avLst/>
              <a:gdLst/>
              <a:ahLst/>
              <a:cxnLst/>
              <a:rect l="l" t="t" r="r" b="b"/>
              <a:pathLst>
                <a:path w="1677" h="1830" extrusionOk="0">
                  <a:moveTo>
                    <a:pt x="1557" y="1"/>
                  </a:moveTo>
                  <a:cubicBezTo>
                    <a:pt x="1536" y="1"/>
                    <a:pt x="1516" y="7"/>
                    <a:pt x="1495" y="18"/>
                  </a:cubicBezTo>
                  <a:cubicBezTo>
                    <a:pt x="1444" y="51"/>
                    <a:pt x="205" y="813"/>
                    <a:pt x="13" y="1694"/>
                  </a:cubicBezTo>
                  <a:cubicBezTo>
                    <a:pt x="0" y="1755"/>
                    <a:pt x="41" y="1813"/>
                    <a:pt x="103" y="1827"/>
                  </a:cubicBezTo>
                  <a:cubicBezTo>
                    <a:pt x="109" y="1827"/>
                    <a:pt x="120" y="1830"/>
                    <a:pt x="126" y="1830"/>
                  </a:cubicBezTo>
                  <a:cubicBezTo>
                    <a:pt x="177" y="1830"/>
                    <a:pt x="225" y="1792"/>
                    <a:pt x="239" y="1741"/>
                  </a:cubicBezTo>
                  <a:cubicBezTo>
                    <a:pt x="280" y="1543"/>
                    <a:pt x="386" y="1352"/>
                    <a:pt x="522" y="1171"/>
                  </a:cubicBezTo>
                  <a:cubicBezTo>
                    <a:pt x="932" y="632"/>
                    <a:pt x="1608" y="212"/>
                    <a:pt x="1618" y="209"/>
                  </a:cubicBezTo>
                  <a:cubicBezTo>
                    <a:pt x="1639" y="195"/>
                    <a:pt x="1656" y="174"/>
                    <a:pt x="1666" y="154"/>
                  </a:cubicBezTo>
                  <a:cubicBezTo>
                    <a:pt x="1676" y="120"/>
                    <a:pt x="1672" y="86"/>
                    <a:pt x="1656" y="55"/>
                  </a:cubicBezTo>
                  <a:cubicBezTo>
                    <a:pt x="1631" y="21"/>
                    <a:pt x="1594" y="1"/>
                    <a:pt x="1557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5"/>
            <p:cNvSpPr/>
            <p:nvPr/>
          </p:nvSpPr>
          <p:spPr>
            <a:xfrm flipH="1">
              <a:off x="7083675" y="2227837"/>
              <a:ext cx="66872" cy="113603"/>
            </a:xfrm>
            <a:custGeom>
              <a:avLst/>
              <a:gdLst/>
              <a:ahLst/>
              <a:cxnLst/>
              <a:rect l="l" t="t" r="r" b="b"/>
              <a:pathLst>
                <a:path w="1680" h="2854" extrusionOk="0">
                  <a:moveTo>
                    <a:pt x="0" y="0"/>
                  </a:moveTo>
                  <a:lnTo>
                    <a:pt x="0" y="0"/>
                  </a:lnTo>
                  <a:cubicBezTo>
                    <a:pt x="642" y="0"/>
                    <a:pt x="1150" y="55"/>
                    <a:pt x="1311" y="157"/>
                  </a:cubicBezTo>
                  <a:cubicBezTo>
                    <a:pt x="1205" y="89"/>
                    <a:pt x="953" y="41"/>
                    <a:pt x="608" y="17"/>
                  </a:cubicBezTo>
                  <a:cubicBezTo>
                    <a:pt x="427" y="7"/>
                    <a:pt x="222" y="0"/>
                    <a:pt x="0" y="0"/>
                  </a:cubicBezTo>
                  <a:close/>
                  <a:moveTo>
                    <a:pt x="1311" y="157"/>
                  </a:moveTo>
                  <a:lnTo>
                    <a:pt x="1311" y="157"/>
                  </a:lnTo>
                  <a:cubicBezTo>
                    <a:pt x="1433" y="233"/>
                    <a:pt x="1516" y="485"/>
                    <a:pt x="1571" y="828"/>
                  </a:cubicBezTo>
                  <a:lnTo>
                    <a:pt x="1571" y="828"/>
                  </a:lnTo>
                  <a:cubicBezTo>
                    <a:pt x="1524" y="534"/>
                    <a:pt x="1458" y="309"/>
                    <a:pt x="1366" y="202"/>
                  </a:cubicBezTo>
                  <a:cubicBezTo>
                    <a:pt x="1349" y="181"/>
                    <a:pt x="1331" y="167"/>
                    <a:pt x="1311" y="157"/>
                  </a:cubicBezTo>
                  <a:close/>
                  <a:moveTo>
                    <a:pt x="1571" y="828"/>
                  </a:moveTo>
                  <a:cubicBezTo>
                    <a:pt x="1578" y="871"/>
                    <a:pt x="1585" y="916"/>
                    <a:pt x="1591" y="963"/>
                  </a:cubicBezTo>
                  <a:cubicBezTo>
                    <a:pt x="1593" y="975"/>
                    <a:pt x="1594" y="986"/>
                    <a:pt x="1596" y="998"/>
                  </a:cubicBezTo>
                  <a:lnTo>
                    <a:pt x="1596" y="998"/>
                  </a:lnTo>
                  <a:cubicBezTo>
                    <a:pt x="1588" y="939"/>
                    <a:pt x="1580" y="882"/>
                    <a:pt x="1571" y="828"/>
                  </a:cubicBezTo>
                  <a:close/>
                  <a:moveTo>
                    <a:pt x="1596" y="998"/>
                  </a:moveTo>
                  <a:lnTo>
                    <a:pt x="1596" y="998"/>
                  </a:lnTo>
                  <a:cubicBezTo>
                    <a:pt x="1665" y="1540"/>
                    <a:pt x="1680" y="2248"/>
                    <a:pt x="1680" y="2854"/>
                  </a:cubicBezTo>
                  <a:cubicBezTo>
                    <a:pt x="1680" y="2249"/>
                    <a:pt x="1667" y="1540"/>
                    <a:pt x="1596" y="998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5"/>
            <p:cNvSpPr/>
            <p:nvPr/>
          </p:nvSpPr>
          <p:spPr>
            <a:xfrm flipH="1">
              <a:off x="7286367" y="2309360"/>
              <a:ext cx="94497" cy="139835"/>
            </a:xfrm>
            <a:custGeom>
              <a:avLst/>
              <a:gdLst/>
              <a:ahLst/>
              <a:cxnLst/>
              <a:rect l="l" t="t" r="r" b="b"/>
              <a:pathLst>
                <a:path w="2374" h="3513" extrusionOk="0">
                  <a:moveTo>
                    <a:pt x="236" y="0"/>
                  </a:moveTo>
                  <a:cubicBezTo>
                    <a:pt x="236" y="1"/>
                    <a:pt x="0" y="1629"/>
                    <a:pt x="454" y="1704"/>
                  </a:cubicBezTo>
                  <a:lnTo>
                    <a:pt x="454" y="1704"/>
                  </a:lnTo>
                  <a:lnTo>
                    <a:pt x="236" y="0"/>
                  </a:lnTo>
                  <a:close/>
                  <a:moveTo>
                    <a:pt x="1480" y="1643"/>
                  </a:moveTo>
                  <a:cubicBezTo>
                    <a:pt x="1141" y="1643"/>
                    <a:pt x="759" y="1707"/>
                    <a:pt x="506" y="1707"/>
                  </a:cubicBezTo>
                  <a:cubicBezTo>
                    <a:pt x="499" y="1707"/>
                    <a:pt x="492" y="1707"/>
                    <a:pt x="485" y="1707"/>
                  </a:cubicBezTo>
                  <a:cubicBezTo>
                    <a:pt x="474" y="1707"/>
                    <a:pt x="464" y="1706"/>
                    <a:pt x="454" y="1704"/>
                  </a:cubicBezTo>
                  <a:lnTo>
                    <a:pt x="454" y="1704"/>
                  </a:lnTo>
                  <a:lnTo>
                    <a:pt x="686" y="3512"/>
                  </a:lnTo>
                  <a:cubicBezTo>
                    <a:pt x="1721" y="3230"/>
                    <a:pt x="2373" y="2458"/>
                    <a:pt x="2195" y="1953"/>
                  </a:cubicBezTo>
                  <a:cubicBezTo>
                    <a:pt x="2108" y="1705"/>
                    <a:pt x="1815" y="1643"/>
                    <a:pt x="1480" y="1643"/>
                  </a:cubicBezTo>
                  <a:close/>
                </a:path>
              </a:pathLst>
            </a:custGeom>
            <a:solidFill>
              <a:srgbClr val="FFB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5"/>
            <p:cNvSpPr/>
            <p:nvPr/>
          </p:nvSpPr>
          <p:spPr>
            <a:xfrm flipH="1">
              <a:off x="7286566" y="2304822"/>
              <a:ext cx="96885" cy="148871"/>
            </a:xfrm>
            <a:custGeom>
              <a:avLst/>
              <a:gdLst/>
              <a:ahLst/>
              <a:cxnLst/>
              <a:rect l="l" t="t" r="r" b="b"/>
              <a:pathLst>
                <a:path w="2434" h="3740" extrusionOk="0">
                  <a:moveTo>
                    <a:pt x="305" y="1"/>
                  </a:moveTo>
                  <a:cubicBezTo>
                    <a:pt x="248" y="1"/>
                    <a:pt x="198" y="40"/>
                    <a:pt x="188" y="97"/>
                  </a:cubicBezTo>
                  <a:cubicBezTo>
                    <a:pt x="168" y="237"/>
                    <a:pt x="1" y="1466"/>
                    <a:pt x="311" y="1821"/>
                  </a:cubicBezTo>
                  <a:cubicBezTo>
                    <a:pt x="373" y="1893"/>
                    <a:pt x="455" y="1931"/>
                    <a:pt x="546" y="1934"/>
                  </a:cubicBezTo>
                  <a:cubicBezTo>
                    <a:pt x="673" y="1934"/>
                    <a:pt x="830" y="1920"/>
                    <a:pt x="994" y="1903"/>
                  </a:cubicBezTo>
                  <a:cubicBezTo>
                    <a:pt x="1171" y="1886"/>
                    <a:pt x="1364" y="1868"/>
                    <a:pt x="1542" y="1868"/>
                  </a:cubicBezTo>
                  <a:cubicBezTo>
                    <a:pt x="1834" y="1868"/>
                    <a:pt x="2085" y="1917"/>
                    <a:pt x="2151" y="2104"/>
                  </a:cubicBezTo>
                  <a:cubicBezTo>
                    <a:pt x="2199" y="2238"/>
                    <a:pt x="2175" y="2402"/>
                    <a:pt x="2079" y="2575"/>
                  </a:cubicBezTo>
                  <a:cubicBezTo>
                    <a:pt x="1865" y="2982"/>
                    <a:pt x="1328" y="3354"/>
                    <a:pt x="721" y="3521"/>
                  </a:cubicBezTo>
                  <a:cubicBezTo>
                    <a:pt x="659" y="3538"/>
                    <a:pt x="625" y="3599"/>
                    <a:pt x="642" y="3658"/>
                  </a:cubicBezTo>
                  <a:cubicBezTo>
                    <a:pt x="656" y="3708"/>
                    <a:pt x="700" y="3740"/>
                    <a:pt x="751" y="3740"/>
                  </a:cubicBezTo>
                  <a:cubicBezTo>
                    <a:pt x="762" y="3740"/>
                    <a:pt x="772" y="3740"/>
                    <a:pt x="782" y="3736"/>
                  </a:cubicBezTo>
                  <a:cubicBezTo>
                    <a:pt x="1458" y="3549"/>
                    <a:pt x="2035" y="3142"/>
                    <a:pt x="2284" y="2678"/>
                  </a:cubicBezTo>
                  <a:cubicBezTo>
                    <a:pt x="2407" y="2449"/>
                    <a:pt x="2434" y="2224"/>
                    <a:pt x="2369" y="2033"/>
                  </a:cubicBezTo>
                  <a:cubicBezTo>
                    <a:pt x="2258" y="1720"/>
                    <a:pt x="1915" y="1645"/>
                    <a:pt x="1537" y="1645"/>
                  </a:cubicBezTo>
                  <a:cubicBezTo>
                    <a:pt x="1349" y="1645"/>
                    <a:pt x="1152" y="1664"/>
                    <a:pt x="970" y="1681"/>
                  </a:cubicBezTo>
                  <a:cubicBezTo>
                    <a:pt x="820" y="1695"/>
                    <a:pt x="677" y="1709"/>
                    <a:pt x="567" y="1709"/>
                  </a:cubicBezTo>
                  <a:cubicBezTo>
                    <a:pt x="561" y="1709"/>
                    <a:pt x="555" y="1709"/>
                    <a:pt x="549" y="1709"/>
                  </a:cubicBezTo>
                  <a:cubicBezTo>
                    <a:pt x="531" y="1709"/>
                    <a:pt x="511" y="1705"/>
                    <a:pt x="485" y="1674"/>
                  </a:cubicBezTo>
                  <a:cubicBezTo>
                    <a:pt x="301" y="1466"/>
                    <a:pt x="345" y="616"/>
                    <a:pt x="414" y="128"/>
                  </a:cubicBezTo>
                  <a:cubicBezTo>
                    <a:pt x="424" y="70"/>
                    <a:pt x="379" y="12"/>
                    <a:pt x="318" y="1"/>
                  </a:cubicBezTo>
                  <a:cubicBezTo>
                    <a:pt x="314" y="1"/>
                    <a:pt x="309" y="1"/>
                    <a:pt x="305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5"/>
            <p:cNvSpPr/>
            <p:nvPr/>
          </p:nvSpPr>
          <p:spPr>
            <a:xfrm flipH="1">
              <a:off x="7092193" y="2232972"/>
              <a:ext cx="33635" cy="113086"/>
            </a:xfrm>
            <a:custGeom>
              <a:avLst/>
              <a:gdLst/>
              <a:ahLst/>
              <a:cxnLst/>
              <a:rect l="l" t="t" r="r" b="b"/>
              <a:pathLst>
                <a:path w="845" h="2841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28"/>
                    <a:pt x="79" y="656"/>
                    <a:pt x="113" y="977"/>
                  </a:cubicBezTo>
                  <a:lnTo>
                    <a:pt x="452" y="492"/>
                  </a:lnTo>
                  <a:cubicBezTo>
                    <a:pt x="373" y="359"/>
                    <a:pt x="280" y="229"/>
                    <a:pt x="178" y="110"/>
                  </a:cubicBezTo>
                  <a:cubicBezTo>
                    <a:pt x="124" y="45"/>
                    <a:pt x="62" y="11"/>
                    <a:pt x="1" y="1"/>
                  </a:cubicBezTo>
                  <a:close/>
                  <a:moveTo>
                    <a:pt x="728" y="1175"/>
                  </a:moveTo>
                  <a:lnTo>
                    <a:pt x="206" y="1909"/>
                  </a:lnTo>
                  <a:cubicBezTo>
                    <a:pt x="236" y="2233"/>
                    <a:pt x="267" y="2544"/>
                    <a:pt x="301" y="2841"/>
                  </a:cubicBezTo>
                  <a:cubicBezTo>
                    <a:pt x="434" y="2838"/>
                    <a:pt x="567" y="2769"/>
                    <a:pt x="625" y="2619"/>
                  </a:cubicBezTo>
                  <a:cubicBezTo>
                    <a:pt x="816" y="2141"/>
                    <a:pt x="844" y="1642"/>
                    <a:pt x="728" y="1175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5"/>
            <p:cNvSpPr/>
            <p:nvPr/>
          </p:nvSpPr>
          <p:spPr>
            <a:xfrm flipH="1">
              <a:off x="7096850" y="2252557"/>
              <a:ext cx="24480" cy="56404"/>
            </a:xfrm>
            <a:custGeom>
              <a:avLst/>
              <a:gdLst/>
              <a:ahLst/>
              <a:cxnLst/>
              <a:rect l="l" t="t" r="r" b="b"/>
              <a:pathLst>
                <a:path w="615" h="1417" extrusionOk="0">
                  <a:moveTo>
                    <a:pt x="339" y="0"/>
                  </a:moveTo>
                  <a:lnTo>
                    <a:pt x="0" y="485"/>
                  </a:lnTo>
                  <a:cubicBezTo>
                    <a:pt x="31" y="802"/>
                    <a:pt x="62" y="1117"/>
                    <a:pt x="93" y="1417"/>
                  </a:cubicBezTo>
                  <a:lnTo>
                    <a:pt x="615" y="683"/>
                  </a:lnTo>
                  <a:cubicBezTo>
                    <a:pt x="557" y="447"/>
                    <a:pt x="465" y="216"/>
                    <a:pt x="339" y="0"/>
                  </a:cubicBezTo>
                  <a:close/>
                </a:path>
              </a:pathLst>
            </a:custGeom>
            <a:solidFill>
              <a:srgbClr val="9AA2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5"/>
            <p:cNvSpPr/>
            <p:nvPr/>
          </p:nvSpPr>
          <p:spPr>
            <a:xfrm flipH="1">
              <a:off x="7113847" y="2232853"/>
              <a:ext cx="32640" cy="113205"/>
            </a:xfrm>
            <a:custGeom>
              <a:avLst/>
              <a:gdLst/>
              <a:ahLst/>
              <a:cxnLst/>
              <a:rect l="l" t="t" r="r" b="b"/>
              <a:pathLst>
                <a:path w="820" h="2844" extrusionOk="0">
                  <a:moveTo>
                    <a:pt x="475" y="0"/>
                  </a:moveTo>
                  <a:cubicBezTo>
                    <a:pt x="229" y="0"/>
                    <a:pt x="1" y="335"/>
                    <a:pt x="213" y="584"/>
                  </a:cubicBezTo>
                  <a:cubicBezTo>
                    <a:pt x="663" y="1117"/>
                    <a:pt x="735" y="1809"/>
                    <a:pt x="486" y="2441"/>
                  </a:cubicBezTo>
                  <a:cubicBezTo>
                    <a:pt x="386" y="2687"/>
                    <a:pt x="591" y="2844"/>
                    <a:pt x="803" y="2844"/>
                  </a:cubicBezTo>
                  <a:lnTo>
                    <a:pt x="820" y="2844"/>
                  </a:lnTo>
                  <a:cubicBezTo>
                    <a:pt x="786" y="2547"/>
                    <a:pt x="755" y="2236"/>
                    <a:pt x="725" y="1912"/>
                  </a:cubicBezTo>
                  <a:cubicBezTo>
                    <a:pt x="694" y="1612"/>
                    <a:pt x="663" y="1297"/>
                    <a:pt x="632" y="980"/>
                  </a:cubicBezTo>
                  <a:cubicBezTo>
                    <a:pt x="598" y="659"/>
                    <a:pt x="561" y="331"/>
                    <a:pt x="520" y="4"/>
                  </a:cubicBezTo>
                  <a:cubicBezTo>
                    <a:pt x="506" y="0"/>
                    <a:pt x="489" y="0"/>
                    <a:pt x="475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5"/>
            <p:cNvSpPr/>
            <p:nvPr/>
          </p:nvSpPr>
          <p:spPr>
            <a:xfrm flipH="1">
              <a:off x="7112335" y="2359356"/>
              <a:ext cx="25714" cy="10747"/>
            </a:xfrm>
            <a:custGeom>
              <a:avLst/>
              <a:gdLst/>
              <a:ahLst/>
              <a:cxnLst/>
              <a:rect l="l" t="t" r="r" b="b"/>
              <a:pathLst>
                <a:path w="646" h="270" extrusionOk="0">
                  <a:moveTo>
                    <a:pt x="318" y="0"/>
                  </a:moveTo>
                  <a:cubicBezTo>
                    <a:pt x="144" y="0"/>
                    <a:pt x="34" y="110"/>
                    <a:pt x="1" y="236"/>
                  </a:cubicBezTo>
                  <a:lnTo>
                    <a:pt x="127" y="236"/>
                  </a:lnTo>
                  <a:cubicBezTo>
                    <a:pt x="304" y="236"/>
                    <a:pt x="478" y="246"/>
                    <a:pt x="646" y="270"/>
                  </a:cubicBezTo>
                  <a:cubicBezTo>
                    <a:pt x="618" y="126"/>
                    <a:pt x="513" y="0"/>
                    <a:pt x="318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5"/>
            <p:cNvSpPr/>
            <p:nvPr/>
          </p:nvSpPr>
          <p:spPr>
            <a:xfrm flipH="1">
              <a:off x="7111101" y="2368750"/>
              <a:ext cx="28978" cy="17275"/>
            </a:xfrm>
            <a:custGeom>
              <a:avLst/>
              <a:gdLst/>
              <a:ahLst/>
              <a:cxnLst/>
              <a:rect l="l" t="t" r="r" b="b"/>
              <a:pathLst>
                <a:path w="728" h="434" extrusionOk="0">
                  <a:moveTo>
                    <a:pt x="52" y="0"/>
                  </a:moveTo>
                  <a:cubicBezTo>
                    <a:pt x="0" y="194"/>
                    <a:pt x="106" y="434"/>
                    <a:pt x="369" y="434"/>
                  </a:cubicBezTo>
                  <a:cubicBezTo>
                    <a:pt x="618" y="434"/>
                    <a:pt x="728" y="222"/>
                    <a:pt x="697" y="34"/>
                  </a:cubicBezTo>
                  <a:cubicBezTo>
                    <a:pt x="529" y="10"/>
                    <a:pt x="355" y="0"/>
                    <a:pt x="178" y="0"/>
                  </a:cubicBezTo>
                  <a:close/>
                </a:path>
              </a:pathLst>
            </a:custGeom>
            <a:solidFill>
              <a:srgbClr val="EBD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5"/>
            <p:cNvSpPr/>
            <p:nvPr/>
          </p:nvSpPr>
          <p:spPr>
            <a:xfrm flipH="1">
              <a:off x="7457770" y="2285954"/>
              <a:ext cx="52742" cy="105921"/>
            </a:xfrm>
            <a:custGeom>
              <a:avLst/>
              <a:gdLst/>
              <a:ahLst/>
              <a:cxnLst/>
              <a:rect l="l" t="t" r="r" b="b"/>
              <a:pathLst>
                <a:path w="1325" h="2661" extrusionOk="0">
                  <a:moveTo>
                    <a:pt x="492" y="1"/>
                  </a:moveTo>
                  <a:cubicBezTo>
                    <a:pt x="236" y="1"/>
                    <a:pt x="1" y="336"/>
                    <a:pt x="236" y="578"/>
                  </a:cubicBezTo>
                  <a:cubicBezTo>
                    <a:pt x="642" y="995"/>
                    <a:pt x="438" y="1762"/>
                    <a:pt x="315" y="2244"/>
                  </a:cubicBezTo>
                  <a:cubicBezTo>
                    <a:pt x="253" y="2496"/>
                    <a:pt x="469" y="2660"/>
                    <a:pt x="669" y="2660"/>
                  </a:cubicBezTo>
                  <a:cubicBezTo>
                    <a:pt x="806" y="2660"/>
                    <a:pt x="936" y="2589"/>
                    <a:pt x="977" y="2421"/>
                  </a:cubicBezTo>
                  <a:cubicBezTo>
                    <a:pt x="1168" y="1667"/>
                    <a:pt x="1325" y="725"/>
                    <a:pt x="721" y="103"/>
                  </a:cubicBezTo>
                  <a:cubicBezTo>
                    <a:pt x="649" y="32"/>
                    <a:pt x="571" y="1"/>
                    <a:pt x="492" y="1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5"/>
            <p:cNvSpPr/>
            <p:nvPr/>
          </p:nvSpPr>
          <p:spPr>
            <a:xfrm flipH="1">
              <a:off x="7471861" y="2401590"/>
              <a:ext cx="35227" cy="26709"/>
            </a:xfrm>
            <a:custGeom>
              <a:avLst/>
              <a:gdLst/>
              <a:ahLst/>
              <a:cxnLst/>
              <a:rect l="l" t="t" r="r" b="b"/>
              <a:pathLst>
                <a:path w="885" h="671" extrusionOk="0">
                  <a:moveTo>
                    <a:pt x="440" y="1"/>
                  </a:moveTo>
                  <a:cubicBezTo>
                    <a:pt x="0" y="1"/>
                    <a:pt x="0" y="670"/>
                    <a:pt x="440" y="670"/>
                  </a:cubicBezTo>
                  <a:cubicBezTo>
                    <a:pt x="884" y="670"/>
                    <a:pt x="884" y="1"/>
                    <a:pt x="440" y="1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5"/>
            <p:cNvSpPr/>
            <p:nvPr/>
          </p:nvSpPr>
          <p:spPr>
            <a:xfrm flipH="1">
              <a:off x="7504865" y="2680868"/>
              <a:ext cx="265818" cy="261200"/>
            </a:xfrm>
            <a:custGeom>
              <a:avLst/>
              <a:gdLst/>
              <a:ahLst/>
              <a:cxnLst/>
              <a:rect l="l" t="t" r="r" b="b"/>
              <a:pathLst>
                <a:path w="6678" h="6562" extrusionOk="0">
                  <a:moveTo>
                    <a:pt x="4519" y="0"/>
                  </a:moveTo>
                  <a:cubicBezTo>
                    <a:pt x="0" y="215"/>
                    <a:pt x="925" y="5462"/>
                    <a:pt x="1639" y="6059"/>
                  </a:cubicBezTo>
                  <a:cubicBezTo>
                    <a:pt x="2017" y="6380"/>
                    <a:pt x="2540" y="6550"/>
                    <a:pt x="3103" y="6561"/>
                  </a:cubicBezTo>
                  <a:cubicBezTo>
                    <a:pt x="3977" y="6145"/>
                    <a:pt x="5612" y="5865"/>
                    <a:pt x="6086" y="3892"/>
                  </a:cubicBezTo>
                  <a:cubicBezTo>
                    <a:pt x="6677" y="1423"/>
                    <a:pt x="5584" y="127"/>
                    <a:pt x="4519" y="0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5"/>
            <p:cNvSpPr/>
            <p:nvPr/>
          </p:nvSpPr>
          <p:spPr>
            <a:xfrm flipH="1">
              <a:off x="7473098" y="2680868"/>
              <a:ext cx="198428" cy="262673"/>
            </a:xfrm>
            <a:custGeom>
              <a:avLst/>
              <a:gdLst/>
              <a:ahLst/>
              <a:cxnLst/>
              <a:rect l="l" t="t" r="r" b="b"/>
              <a:pathLst>
                <a:path w="4985" h="6599" extrusionOk="0">
                  <a:moveTo>
                    <a:pt x="2028" y="0"/>
                  </a:moveTo>
                  <a:cubicBezTo>
                    <a:pt x="2028" y="0"/>
                    <a:pt x="4172" y="1000"/>
                    <a:pt x="3575" y="3281"/>
                  </a:cubicBezTo>
                  <a:cubicBezTo>
                    <a:pt x="3076" y="5178"/>
                    <a:pt x="1943" y="6482"/>
                    <a:pt x="0" y="6482"/>
                  </a:cubicBezTo>
                  <a:cubicBezTo>
                    <a:pt x="328" y="6561"/>
                    <a:pt x="638" y="6598"/>
                    <a:pt x="930" y="6598"/>
                  </a:cubicBezTo>
                  <a:cubicBezTo>
                    <a:pt x="2255" y="6598"/>
                    <a:pt x="3220" y="5828"/>
                    <a:pt x="3841" y="4609"/>
                  </a:cubicBezTo>
                  <a:cubicBezTo>
                    <a:pt x="4985" y="2362"/>
                    <a:pt x="3862" y="89"/>
                    <a:pt x="2028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25"/>
          <p:cNvSpPr txBox="1">
            <a:spLocks noGrp="1"/>
          </p:cNvSpPr>
          <p:nvPr>
            <p:ph type="ctrTitle"/>
          </p:nvPr>
        </p:nvSpPr>
        <p:spPr>
          <a:xfrm>
            <a:off x="317448" y="1065757"/>
            <a:ext cx="5118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 dirty="0" smtClean="0">
                <a:solidFill>
                  <a:schemeClr val="tx1"/>
                </a:solidFill>
              </a:rPr>
              <a:t>Спасибо за урок!</a:t>
            </a:r>
            <a:endParaRPr sz="8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06809" y="359602"/>
            <a:ext cx="6930383" cy="591000"/>
          </a:xfrm>
        </p:spPr>
        <p:txBody>
          <a:bodyPr/>
          <a:lstStyle/>
          <a:p>
            <a:r>
              <a:rPr lang="ru-RU" sz="3200" dirty="0">
                <a:solidFill>
                  <a:schemeClr val="tx1"/>
                </a:solidFill>
              </a:rPr>
              <a:t>Марчелло Арджилли и его книги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43" y="1208087"/>
            <a:ext cx="2499377" cy="35385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520" y="1467575"/>
            <a:ext cx="1918132" cy="30195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434" y="1208086"/>
            <a:ext cx="1918132" cy="26447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566" y="1803985"/>
            <a:ext cx="1792048" cy="294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8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45842" y="397650"/>
            <a:ext cx="7836421" cy="591000"/>
          </a:xfrm>
        </p:spPr>
        <p:txBody>
          <a:bodyPr/>
          <a:lstStyle/>
          <a:p>
            <a:r>
              <a:rPr lang="ru-RU" sz="3200" dirty="0" err="1">
                <a:solidFill>
                  <a:schemeClr val="tx1"/>
                </a:solidFill>
              </a:rPr>
              <a:t>Габриэлла</a:t>
            </a:r>
            <a:r>
              <a:rPr lang="ru-RU" sz="3200" dirty="0">
                <a:solidFill>
                  <a:schemeClr val="tx1"/>
                </a:solidFill>
              </a:rPr>
              <a:t> Парка и Марчелло Арджилли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311" y="1430284"/>
            <a:ext cx="2475239" cy="3151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42" y="1905630"/>
            <a:ext cx="1644261" cy="2201297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15" y="1905630"/>
            <a:ext cx="1644261" cy="2276668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4491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_24-p.jpg (702×4851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0" t="91151" r="32865" b="4295"/>
          <a:stretch/>
        </p:blipFill>
        <p:spPr bwMode="auto">
          <a:xfrm>
            <a:off x="1536246" y="801007"/>
            <a:ext cx="5861768" cy="354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08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13"/>
          <p:cNvSpPr>
            <a:spLocks noGrp="1"/>
          </p:cNvSpPr>
          <p:nvPr>
            <p:ph type="subTitle" idx="1"/>
          </p:nvPr>
        </p:nvSpPr>
        <p:spPr>
          <a:xfrm flipH="1">
            <a:off x="1873004" y="2342295"/>
            <a:ext cx="5491800" cy="572400"/>
          </a:xfrm>
        </p:spPr>
        <p:txBody>
          <a:bodyPr/>
          <a:lstStyle/>
          <a:p>
            <a:r>
              <a:rPr lang="ru-RU" sz="3600" dirty="0" smtClean="0">
                <a:solidFill>
                  <a:schemeClr val="tx1"/>
                </a:solidFill>
              </a:rPr>
              <a:t>Где жил старый учёный?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6" name="Подзаголовок 1"/>
          <p:cNvSpPr txBox="1">
            <a:spLocks/>
          </p:cNvSpPr>
          <p:nvPr/>
        </p:nvSpPr>
        <p:spPr>
          <a:xfrm flipH="1">
            <a:off x="2378640" y="1932719"/>
            <a:ext cx="439675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r>
              <a:rPr lang="ru-RU" sz="2800" smtClean="0">
                <a:solidFill>
                  <a:schemeClr val="tx1"/>
                </a:solidFill>
              </a:rPr>
              <a:t>Где жил старый учёный?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t="44052"/>
          <a:stretch/>
        </p:blipFill>
        <p:spPr>
          <a:xfrm>
            <a:off x="1584062" y="1278418"/>
            <a:ext cx="6219824" cy="28776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/>
          <a:srcRect l="27317" t="31956" r="23719" b="58240"/>
          <a:stretch/>
        </p:blipFill>
        <p:spPr>
          <a:xfrm>
            <a:off x="2200754" y="1278418"/>
            <a:ext cx="4990291" cy="46235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145831" y="1278418"/>
            <a:ext cx="4870115" cy="65801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/>
          <a:srcRect t="13290"/>
          <a:stretch/>
        </p:blipFill>
        <p:spPr>
          <a:xfrm flipV="1">
            <a:off x="6600777" y="1301639"/>
            <a:ext cx="675901" cy="48261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093" y="1278418"/>
            <a:ext cx="676715" cy="33252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695" y="1541212"/>
            <a:ext cx="4513504" cy="49381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5280" y="1696728"/>
            <a:ext cx="3840813" cy="4938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3637" y="1878756"/>
            <a:ext cx="3177289" cy="4938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0552" y="1474457"/>
            <a:ext cx="676715" cy="33530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1447" y="1279822"/>
            <a:ext cx="676715" cy="7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2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 flipH="1">
            <a:off x="1275264" y="2147740"/>
            <a:ext cx="6665577" cy="860153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Почему он страдал от одиночества?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87" y="560462"/>
            <a:ext cx="6785719" cy="362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1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 flipH="1">
            <a:off x="2110902" y="1890725"/>
            <a:ext cx="4942049" cy="2010065"/>
          </a:xfrm>
        </p:spPr>
        <p:txBody>
          <a:bodyPr/>
          <a:lstStyle/>
          <a:p>
            <a:r>
              <a:rPr lang="ru-RU" sz="2800" dirty="0">
                <a:solidFill>
                  <a:schemeClr val="tx1"/>
                </a:solidFill>
              </a:rPr>
              <a:t>Как к нему пришла идея </a:t>
            </a:r>
            <a:r>
              <a:rPr lang="ru-RU" sz="2800" dirty="0" smtClean="0">
                <a:solidFill>
                  <a:schemeClr val="tx1"/>
                </a:solidFill>
              </a:rPr>
              <a:t>сделать </a:t>
            </a:r>
            <a:r>
              <a:rPr lang="ru-RU" sz="2800" dirty="0">
                <a:solidFill>
                  <a:schemeClr val="tx1"/>
                </a:solidFill>
              </a:rPr>
              <a:t>механического </a:t>
            </a:r>
            <a:r>
              <a:rPr lang="ru-RU" sz="2800" dirty="0" smtClean="0">
                <a:solidFill>
                  <a:schemeClr val="tx1"/>
                </a:solidFill>
              </a:rPr>
              <a:t>мальчика</a:t>
            </a:r>
            <a:r>
              <a:rPr lang="ru-RU" sz="2800" dirty="0">
                <a:solidFill>
                  <a:schemeClr val="tx1"/>
                </a:solidFill>
              </a:rPr>
              <a:t>?</a:t>
            </a:r>
          </a:p>
          <a:p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280" y="544236"/>
            <a:ext cx="4942049" cy="39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5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 flipH="1">
            <a:off x="1753969" y="1851816"/>
            <a:ext cx="5491800" cy="572400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О чём мечтал старый Пилукка, когда мастерил мальчика?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766" t="11517" r="11171" b="13362"/>
          <a:stretch/>
        </p:blipFill>
        <p:spPr>
          <a:xfrm>
            <a:off x="1022230" y="590552"/>
            <a:ext cx="6955278" cy="38618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230" y="590551"/>
            <a:ext cx="6975182" cy="386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1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 flipH="1">
            <a:off x="2172258" y="2007458"/>
            <a:ext cx="4530100" cy="735742"/>
          </a:xfrm>
        </p:spPr>
        <p:txBody>
          <a:bodyPr/>
          <a:lstStyle/>
          <a:p>
            <a:r>
              <a:rPr lang="ru-RU" sz="2400" dirty="0" smtClean="0">
                <a:solidFill>
                  <a:schemeClr val="tx1"/>
                </a:solidFill>
              </a:rPr>
              <a:t>Какие хитрости помогли закончить работу, когда у учёного кончились деньги?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0718" b="26374"/>
          <a:stretch/>
        </p:blipFill>
        <p:spPr>
          <a:xfrm>
            <a:off x="2430049" y="753208"/>
            <a:ext cx="4272309" cy="3495112"/>
          </a:xfrm>
          <a:prstGeom prst="rect">
            <a:avLst/>
          </a:prstGeom>
        </p:spPr>
      </p:pic>
      <p:pic>
        <p:nvPicPr>
          <p:cNvPr id="3074" name="Picture 2" descr="https://st2.depositphotos.com/1002720/8831/v/950/depositphotos_88311986-stock-illustration-vintage-coal-oven-carto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2" r="22441"/>
          <a:stretch/>
        </p:blipFill>
        <p:spPr bwMode="auto">
          <a:xfrm>
            <a:off x="849263" y="753208"/>
            <a:ext cx="1194100" cy="349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9167" t="46068" r="1538" b="-1"/>
          <a:stretch/>
        </p:blipFill>
        <p:spPr>
          <a:xfrm>
            <a:off x="6960149" y="753208"/>
            <a:ext cx="1617654" cy="14092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0578" t="13648" r="16084" b="26275"/>
          <a:stretch/>
        </p:blipFill>
        <p:spPr>
          <a:xfrm>
            <a:off x="6833988" y="2375329"/>
            <a:ext cx="1743815" cy="178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3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315</Words>
  <Application>Microsoft Office PowerPoint</Application>
  <PresentationFormat>Экран (16:9)</PresentationFormat>
  <Paragraphs>70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9" baseType="lpstr">
      <vt:lpstr>Georgia</vt:lpstr>
      <vt:lpstr>Barlow Semi Condensed Light</vt:lpstr>
      <vt:lpstr>Calibri</vt:lpstr>
      <vt:lpstr>Times New Roman</vt:lpstr>
      <vt:lpstr>Arial</vt:lpstr>
      <vt:lpstr>Anton</vt:lpstr>
      <vt:lpstr>Denk One</vt:lpstr>
      <vt:lpstr>Fira Sans Extra Condensed</vt:lpstr>
      <vt:lpstr>Barlow Condensed</vt:lpstr>
      <vt:lpstr>Barlow Semi Condensed</vt:lpstr>
      <vt:lpstr>Barlow</vt:lpstr>
      <vt:lpstr>Language School Newsletter By Slidesgo</vt:lpstr>
      <vt:lpstr>Изложение «Рождение гвоздика»</vt:lpstr>
      <vt:lpstr>Марчелло Арджилли и его книги</vt:lpstr>
      <vt:lpstr>Габриэлла Парка и Марчелло Арджилли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Орфографическая подготовка</vt:lpstr>
      <vt:lpstr>Орфографическая подготовка</vt:lpstr>
      <vt:lpstr>Орфографическая подготовка</vt:lpstr>
      <vt:lpstr>Лексическое значение слов и выражений</vt:lpstr>
      <vt:lpstr>Пунктуационная подготовка</vt:lpstr>
      <vt:lpstr>Спасибо за урок!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Изложение «Рождение гвоздика»</dc:title>
  <cp:lastModifiedBy>User</cp:lastModifiedBy>
  <cp:revision>23</cp:revision>
  <dcterms:modified xsi:type="dcterms:W3CDTF">2022-05-23T15:37:21Z</dcterms:modified>
</cp:coreProperties>
</file>