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  <p:sldMasterId id="2147483736" r:id="rId2"/>
  </p:sldMasterIdLst>
  <p:notesMasterIdLst>
    <p:notesMasterId r:id="rId15"/>
  </p:notesMasterIdLst>
  <p:sldIdLst>
    <p:sldId id="272" r:id="rId3"/>
    <p:sldId id="277" r:id="rId4"/>
    <p:sldId id="280" r:id="rId5"/>
    <p:sldId id="269" r:id="rId6"/>
    <p:sldId id="270" r:id="rId7"/>
    <p:sldId id="261" r:id="rId8"/>
    <p:sldId id="262" r:id="rId9"/>
    <p:sldId id="259" r:id="rId10"/>
    <p:sldId id="271" r:id="rId11"/>
    <p:sldId id="278" r:id="rId12"/>
    <p:sldId id="274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107" d="100"/>
          <a:sy n="107" d="100"/>
        </p:scale>
        <p:origin x="-9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D2CD8-2419-4F3E-93E8-41A92C32A1C7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1C990-0787-4CA3-AB44-B3C7B73CF6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39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46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4DDCC-04A0-46E7-9DC3-0A0578C30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992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93E78-A188-4E85-A6BA-668AFBA1D1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655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EF0BA-AEA8-4178-9888-24E7A6D0B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2616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798C3-6628-439E-AEFF-AFFB3307B8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45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9EF0CB-56C2-4DF1-B994-EADDD25B7EE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4057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9C77C-3A0D-49FC-8BE1-D2A6C3270B2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844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74E591-4705-435F-BB9B-F05F44AADF07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0489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59580-55A9-4F42-86B7-2D117673B35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857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9F609-781A-450B-91C0-4902A9CAE37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4323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DDE3F-1852-478F-9057-D9948A0A464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0209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517FD-53FA-4939-AE20-DFF827C43C6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52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A152-0712-4A87-A59C-2676E56A3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70444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8724D-67B0-43FB-B1CE-8207687EEB9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769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C8683-EF9F-4339-9F95-8FC1CF42360D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120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FCFDB-8501-48E8-A2DA-D8A5A25B3C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55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51B642-116E-4CBB-B2BB-C20789DA76A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677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5E326-1CC0-4711-A512-F51AB82673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409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08915-4DC6-4D9C-A6C3-4864BDB64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401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4C26D-62CA-48A9-950E-F724CA72B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787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9C7AB-2350-4D5A-9DE6-D53992653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797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0102-C43C-4F84-B1F8-9C6E62B07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268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73244-4C93-46B3-B8E9-11B7998E1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878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4CB4E-D646-499B-9403-7A8671A40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40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230DC64B-D855-41BC-A63A-C72737627EBF}" type="slidenum">
              <a:rPr lang="ru-RU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14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B903B69-BCC2-4BE3-A9CB-DC93A656D846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347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g1.labirint.ru/books/88301/big.jpg" TargetMode="Externa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8013" cy="347678"/>
          </a:xfrm>
        </p:spPr>
        <p:txBody>
          <a:bodyPr/>
          <a:lstStyle/>
          <a:p>
            <a:pPr algn="l"/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Бездушный-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жёсткий, чёрствый человек,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лишённый чуткости, отзывчивости, не проявляющий сочувствия к кому либо или чему либо.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2571744"/>
            <a:ext cx="8228013" cy="3552831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Суета -</a:t>
            </a:r>
            <a:r>
              <a:rPr lang="ru-RU" sz="2800" b="1" dirty="0" smtClean="0"/>
              <a:t> излишняя торопливость в работе, </a:t>
            </a:r>
          </a:p>
          <a:p>
            <a:pPr>
              <a:buNone/>
            </a:pPr>
            <a:r>
              <a:rPr lang="ru-RU" sz="2800" b="1" dirty="0" smtClean="0"/>
              <a:t>в движениях, в поведении.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Лесть-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неискреннее, притворное одобрение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кого-либо с корыстной целью.</a:t>
            </a:r>
          </a:p>
          <a:p>
            <a:pPr>
              <a:buNone/>
            </a:pPr>
            <a:endParaRPr lang="ru-RU" sz="2800" dirty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3915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57199" y="785794"/>
            <a:ext cx="8228013" cy="2643206"/>
          </a:xfrm>
        </p:spPr>
        <p:txBody>
          <a:bodyPr/>
          <a:lstStyle/>
          <a:p>
            <a:r>
              <a:rPr lang="ru-RU" b="1" smtClean="0">
                <a:solidFill>
                  <a:srgbClr val="C00000"/>
                </a:solidFill>
              </a:rPr>
              <a:t>    Слыть-</a:t>
            </a:r>
            <a:r>
              <a:rPr lang="ru-RU" sz="3600" b="1" smtClean="0">
                <a:solidFill>
                  <a:schemeClr val="tx1"/>
                </a:solidFill>
              </a:rPr>
              <a:t>казаться</a:t>
            </a:r>
            <a:r>
              <a:rPr lang="ru-RU" sz="3600" b="1" dirty="0" smtClean="0">
                <a:solidFill>
                  <a:schemeClr val="tx1"/>
                </a:solidFill>
              </a:rPr>
              <a:t>, числиться, пользоваться славой, быть известным в качестве кого-нибудь.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Фразеологизм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196752"/>
            <a:ext cx="8228013" cy="4524375"/>
          </a:xfrm>
        </p:spPr>
        <p:txBody>
          <a:bodyPr/>
          <a:lstStyle/>
          <a:p>
            <a:r>
              <a:rPr lang="ru-RU" dirty="0" smtClean="0">
                <a:solidFill>
                  <a:srgbClr val="800000"/>
                </a:solidFill>
              </a:rPr>
              <a:t> </a:t>
            </a:r>
            <a:r>
              <a:rPr lang="ru-RU" dirty="0">
                <a:solidFill>
                  <a:srgbClr val="800000"/>
                </a:solidFill>
              </a:rPr>
              <a:t>«Снимать </a:t>
            </a:r>
            <a:r>
              <a:rPr lang="ru-RU" b="1" dirty="0">
                <a:solidFill>
                  <a:srgbClr val="800000"/>
                </a:solidFill>
              </a:rPr>
              <a:t>последнюю</a:t>
            </a:r>
            <a:r>
              <a:rPr lang="ru-RU" dirty="0">
                <a:solidFill>
                  <a:srgbClr val="800000"/>
                </a:solidFill>
              </a:rPr>
              <a:t> </a:t>
            </a:r>
            <a:r>
              <a:rPr lang="ru-RU" b="1" dirty="0">
                <a:solidFill>
                  <a:srgbClr val="800000"/>
                </a:solidFill>
              </a:rPr>
              <a:t>рубашку</a:t>
            </a:r>
            <a:r>
              <a:rPr lang="ru-RU" dirty="0">
                <a:solidFill>
                  <a:srgbClr val="800000"/>
                </a:solidFill>
              </a:rPr>
              <a:t>» </a:t>
            </a:r>
            <a:r>
              <a:rPr lang="ru-RU" dirty="0" smtClean="0">
                <a:solidFill>
                  <a:srgbClr val="800000"/>
                </a:solidFill>
              </a:rPr>
              <a:t>- </a:t>
            </a:r>
            <a:r>
              <a:rPr lang="ru-RU" dirty="0">
                <a:solidFill>
                  <a:srgbClr val="800000"/>
                </a:solidFill>
              </a:rPr>
              <a:t>о</a:t>
            </a:r>
            <a:r>
              <a:rPr lang="ru-RU" dirty="0" smtClean="0">
                <a:solidFill>
                  <a:srgbClr val="800000"/>
                </a:solidFill>
              </a:rPr>
              <a:t>тнимать </a:t>
            </a:r>
            <a:r>
              <a:rPr lang="ru-RU" dirty="0">
                <a:solidFill>
                  <a:srgbClr val="800000"/>
                </a:solidFill>
              </a:rPr>
              <a:t>все, оставлять совершенно без ничего</a:t>
            </a:r>
            <a:r>
              <a:rPr lang="ru-RU" dirty="0" smtClean="0">
                <a:solidFill>
                  <a:srgbClr val="80000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800000"/>
                </a:solidFill>
              </a:rPr>
              <a:t>«Отдать </a:t>
            </a:r>
            <a:r>
              <a:rPr lang="ru-RU" b="1" dirty="0">
                <a:solidFill>
                  <a:srgbClr val="800000"/>
                </a:solidFill>
              </a:rPr>
              <a:t>последнюю </a:t>
            </a:r>
            <a:r>
              <a:rPr lang="ru-RU" b="1" dirty="0" smtClean="0">
                <a:solidFill>
                  <a:srgbClr val="800000"/>
                </a:solidFill>
              </a:rPr>
              <a:t>рубаху» - </a:t>
            </a:r>
            <a:r>
              <a:rPr lang="ru-RU" b="1" dirty="0">
                <a:solidFill>
                  <a:srgbClr val="800000"/>
                </a:solidFill>
              </a:rPr>
              <a:t>поделиться с ближним всем, что у него есть, даже последнюю рубаху </a:t>
            </a:r>
            <a:r>
              <a:rPr lang="ru-RU" b="1" dirty="0" smtClean="0">
                <a:solidFill>
                  <a:srgbClr val="800000"/>
                </a:solidFill>
              </a:rPr>
              <a:t>отдать. </a:t>
            </a:r>
          </a:p>
          <a:p>
            <a:r>
              <a:rPr lang="ru-RU" b="1" dirty="0" smtClean="0">
                <a:solidFill>
                  <a:srgbClr val="800080"/>
                </a:solidFill>
              </a:rPr>
              <a:t>Так </a:t>
            </a:r>
            <a:r>
              <a:rPr lang="ru-RU" b="1" dirty="0">
                <a:solidFill>
                  <a:srgbClr val="800080"/>
                </a:solidFill>
              </a:rPr>
              <a:t>обычно характеризуют человека с доброй, открытой </a:t>
            </a:r>
            <a:r>
              <a:rPr lang="ru-RU" b="1" dirty="0" smtClean="0">
                <a:solidFill>
                  <a:srgbClr val="800080"/>
                </a:solidFill>
              </a:rPr>
              <a:t>душой</a:t>
            </a:r>
            <a:r>
              <a:rPr lang="ru-RU" dirty="0" smtClean="0"/>
              <a:t>.</a:t>
            </a:r>
            <a:r>
              <a:rPr lang="ru-RU" dirty="0"/>
              <a:t> </a:t>
            </a: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879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8013" cy="785818"/>
          </a:xfrm>
        </p:spPr>
        <p:txBody>
          <a:bodyPr/>
          <a:lstStyle/>
          <a:p>
            <a:r>
              <a:rPr lang="ru-RU" sz="4800" b="1" i="1" dirty="0" smtClean="0">
                <a:solidFill>
                  <a:srgbClr val="7030A0"/>
                </a:solidFill>
              </a:rPr>
              <a:t>Спасибо за урок!</a:t>
            </a:r>
            <a:r>
              <a:rPr lang="ru-RU" sz="4800" b="1" i="1" dirty="0" smtClean="0"/>
              <a:t/>
            </a:r>
            <a:br>
              <a:rPr lang="ru-RU" sz="4800" b="1" i="1" dirty="0" smtClean="0"/>
            </a:br>
            <a:endParaRPr lang="ru-RU" sz="4800" i="1" dirty="0"/>
          </a:p>
        </p:txBody>
      </p:sp>
      <p:pic>
        <p:nvPicPr>
          <p:cNvPr id="1027" name="Picture 3" descr="C:\Users\1\Desktop\Ф286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5268" y="1600200"/>
            <a:ext cx="4851877" cy="4972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48" y="2000240"/>
            <a:ext cx="7772400" cy="2071684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500063" y="792041"/>
            <a:ext cx="8286779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defTabSz="914400" eaLnBrk="1" hangingPunct="1">
              <a:spcBef>
                <a:spcPct val="0"/>
              </a:spcBef>
              <a:buClrTx/>
              <a:buSzTx/>
              <a:buNone/>
            </a:pPr>
            <a:r>
              <a: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   </a:t>
            </a: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cs typeface="Arial" pitchFamily="34" charset="0"/>
              </a:rPr>
              <a:t>Доброта</a:t>
            </a:r>
            <a:r>
              <a:rPr kumimoji="0" lang="ru-RU" sz="4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победит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ложь, бездушье, злобу, лесть.</a:t>
            </a:r>
          </a:p>
          <a:p>
            <a:pPr marL="0" lvl="0" indent="0" defTabSz="914400" eaLnBrk="1" hangingPunct="1">
              <a:spcBef>
                <a:spcPct val="0"/>
              </a:spcBef>
              <a:buClrTx/>
              <a:buSzTx/>
              <a:buNone/>
            </a:pPr>
            <a:endParaRPr kumimoji="0" lang="ru-RU" sz="36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lvl="0" indent="0" defTabSz="914400" eaLnBrk="1" hangingPunct="1">
              <a:spcBef>
                <a:spcPct val="0"/>
              </a:spcBef>
              <a:buClrTx/>
              <a:buSzTx/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 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2050" name="Picture 2" descr="C:\Users\1\Desktop\maxresdefaul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2786058"/>
            <a:ext cx="7429552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38423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428604"/>
            <a:ext cx="7715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   </a:t>
            </a:r>
            <a:r>
              <a:rPr lang="ru-RU" sz="3600" b="1" dirty="0" smtClean="0">
                <a:solidFill>
                  <a:srgbClr val="C00000"/>
                </a:solidFill>
              </a:rPr>
              <a:t>Доброте</a:t>
            </a:r>
            <a:r>
              <a:rPr lang="ru-RU" sz="3600" b="1" dirty="0" smtClean="0"/>
              <a:t> помогает дружба, радость, красота. Они вместе победят всё плохое.</a:t>
            </a:r>
            <a:endParaRPr lang="ru-RU" sz="3600" dirty="0"/>
          </a:p>
        </p:txBody>
      </p:sp>
      <p:pic>
        <p:nvPicPr>
          <p:cNvPr id="1028" name="Picture 4" descr="C:\Users\1\Desktop\8385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428869"/>
            <a:ext cx="4429156" cy="4095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661500" y="2276872"/>
            <a:ext cx="4121949" cy="13007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200" b="1" dirty="0" smtClean="0">
                <a:solidFill>
                  <a:srgbClr val="C00000"/>
                </a:solidFill>
              </a:rPr>
              <a:t>Леонид Львович Яхнин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Известный российский поэт,  писатель и переводчик</a:t>
            </a:r>
            <a:endParaRPr lang="ru-RU" sz="3600" dirty="0"/>
          </a:p>
        </p:txBody>
      </p:sp>
      <p:pic>
        <p:nvPicPr>
          <p:cNvPr id="4" name="Picture 2" descr="jahnin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822" y="476672"/>
            <a:ext cx="3650112" cy="5218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5635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im0-tub-ru.yandex.net/i?id=53864609-36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320" y="578649"/>
            <a:ext cx="3853360" cy="442001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212680" y="260648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b="1" dirty="0">
                <a:latin typeface="+mj-lt"/>
                <a:cs typeface="Times New Roman" pitchFamily="18" charset="0"/>
              </a:rPr>
              <a:t>Леонид Яхнин родился в 1937 году в Москве. </a:t>
            </a:r>
          </a:p>
          <a:p>
            <a:pPr algn="just"/>
            <a:r>
              <a:rPr lang="ru-RU" sz="2400" b="1" dirty="0">
                <a:latin typeface="+mj-lt"/>
                <a:cs typeface="Times New Roman" pitchFamily="18" charset="0"/>
              </a:rPr>
              <a:t>В 1961 году окончил московский Архитектурный институт, работал по специальности, защитил кандидатскую диссертацию. </a:t>
            </a:r>
          </a:p>
          <a:p>
            <a:pPr algn="just"/>
            <a:r>
              <a:rPr lang="ru-RU" sz="2400" b="1" dirty="0">
                <a:latin typeface="+mj-lt"/>
                <a:cs typeface="Times New Roman" pitchFamily="18" charset="0"/>
              </a:rPr>
              <a:t>До 1971 года был сотрудником Института теории и истории архитектуры. </a:t>
            </a:r>
          </a:p>
          <a:p>
            <a:pPr algn="just"/>
            <a:r>
              <a:rPr lang="ru-RU" sz="2400" b="1" dirty="0">
                <a:latin typeface="+mj-lt"/>
                <a:cs typeface="Times New Roman" pitchFamily="18" charset="0"/>
              </a:rPr>
              <a:t>С 1964 года стал публиковать стихи для детей.</a:t>
            </a:r>
          </a:p>
        </p:txBody>
      </p:sp>
    </p:spTree>
    <p:extLst>
      <p:ext uri="{BB962C8B-B14F-4D97-AF65-F5344CB8AC3E}">
        <p14:creationId xmlns:p14="http://schemas.microsoft.com/office/powerpoint/2010/main" xmlns="" val="3427690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kikcompany.ru/UserFiles/Image/eksmo/1032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9124" cy="6858000"/>
          </a:xfrm>
          <a:prstGeom prst="rect">
            <a:avLst/>
          </a:prstGeom>
          <a:noFill/>
        </p:spPr>
      </p:pic>
      <p:pic>
        <p:nvPicPr>
          <p:cNvPr id="18436" name="Picture 4" descr="jahnin00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0"/>
            <a:ext cx="4786314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img1.labirint.ru/books/280425/scrn_big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Картинка 6 из 2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429124" cy="6858000"/>
          </a:xfrm>
          <a:prstGeom prst="rect">
            <a:avLst/>
          </a:prstGeom>
          <a:noFill/>
        </p:spPr>
      </p:pic>
      <p:pic>
        <p:nvPicPr>
          <p:cNvPr id="11268" name="Picture 4" descr="http://j.livelib.ru/boocover/1000483229/l/9e95/Leonid_Yahnin__Leonid_Yahnin._Skazk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00562" y="0"/>
            <a:ext cx="4643438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661500" y="2276872"/>
            <a:ext cx="4121949" cy="130076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sz="3200" b="1" dirty="0" smtClean="0">
                <a:solidFill>
                  <a:srgbClr val="FF0000"/>
                </a:solidFill>
              </a:rPr>
              <a:t>Леонид Львович Яхнин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«Последняя рубашка»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jahnin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1822" y="476672"/>
            <a:ext cx="3650112" cy="52185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1839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133</Words>
  <Application>Microsoft Office PowerPoint</Application>
  <PresentationFormat>Экран (4:3)</PresentationFormat>
  <Paragraphs>25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1_Тема Office</vt:lpstr>
      <vt:lpstr>3_Оформление по умолчанию</vt:lpstr>
      <vt:lpstr> Бездушный- жёсткий, чёрствый человек,  лишённый чуткости, отзывчивости, не проявляющий сочувствия к кому либо или чему либо.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    Слыть-казаться, числиться, пользоваться славой, быть известным в качестве кого-нибудь.</vt:lpstr>
      <vt:lpstr>Фразеологизм</vt:lpstr>
      <vt:lpstr>Спасибо за урок!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Яхнин Леонид Львович</dc:title>
  <dc:creator>мария</dc:creator>
  <cp:lastModifiedBy>1</cp:lastModifiedBy>
  <cp:revision>30</cp:revision>
  <dcterms:created xsi:type="dcterms:W3CDTF">2012-08-15T14:52:50Z</dcterms:created>
  <dcterms:modified xsi:type="dcterms:W3CDTF">2023-03-02T17:37:25Z</dcterms:modified>
</cp:coreProperties>
</file>