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1D7559-C4E9-473D-BA32-DA62EAC91E39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EFB2C1-4200-462F-A843-5ABB9C48CC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221089"/>
            <a:ext cx="8458200" cy="1224136"/>
          </a:xfrm>
        </p:spPr>
        <p:txBody>
          <a:bodyPr>
            <a:normAutofit/>
          </a:bodyPr>
          <a:lstStyle/>
          <a:p>
            <a:r>
              <a:rPr lang="ru-RU" b="1" i="1" spc="-150" dirty="0" smtClean="0"/>
              <a:t>                                   </a:t>
            </a:r>
            <a:r>
              <a:rPr lang="ru-RU" sz="2800" b="1" i="1" spc="-150" dirty="0" smtClean="0"/>
              <a:t>Методические  рекомендации</a:t>
            </a:r>
            <a:endParaRPr lang="ru-RU" sz="2800" i="1" spc="-15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352839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9600" b="1" dirty="0">
                <a:solidFill>
                  <a:srgbClr val="FF0000"/>
                </a:solidFill>
              </a:rPr>
              <a:t>«Использование </a:t>
            </a:r>
          </a:p>
          <a:p>
            <a:pPr algn="ctr"/>
            <a:r>
              <a:rPr lang="ru-RU" sz="9600" b="1" dirty="0" err="1">
                <a:solidFill>
                  <a:srgbClr val="FF0000"/>
                </a:solidFill>
              </a:rPr>
              <a:t>квест</a:t>
            </a:r>
            <a:r>
              <a:rPr lang="ru-RU" sz="9600" b="1" dirty="0">
                <a:solidFill>
                  <a:srgbClr val="FF0000"/>
                </a:solidFill>
              </a:rPr>
              <a:t> – технологии</a:t>
            </a:r>
          </a:p>
          <a:p>
            <a:pPr algn="ctr"/>
            <a:r>
              <a:rPr lang="ru-RU" sz="9600" b="1" dirty="0">
                <a:solidFill>
                  <a:srgbClr val="FF0000"/>
                </a:solidFill>
              </a:rPr>
              <a:t> в работе музыкального руководителя</a:t>
            </a:r>
            <a:r>
              <a:rPr lang="ru-RU" sz="9600" b="1" dirty="0">
                <a:solidFill>
                  <a:srgbClr val="C00000"/>
                </a:solidFill>
              </a:rPr>
              <a:t>»</a:t>
            </a:r>
            <a:endParaRPr lang="ru-RU" sz="9600" dirty="0">
              <a:solidFill>
                <a:srgbClr val="C00000"/>
              </a:solidFill>
            </a:endParaRPr>
          </a:p>
          <a:p>
            <a:r>
              <a:rPr lang="ru-RU" b="1" dirty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18014"/>
              </p:ext>
            </p:extLst>
          </p:nvPr>
        </p:nvGraphicFramePr>
        <p:xfrm>
          <a:off x="5148064" y="5301208"/>
          <a:ext cx="37799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12"/>
              </a:tblGrid>
              <a:tr h="1368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spc="-1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подготовила  и  провела:</a:t>
                      </a:r>
                      <a:br>
                        <a:rPr lang="ru-RU" sz="1800" b="1" i="1" spc="-1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1" spc="-1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spc="-1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1кв. категории</a:t>
                      </a:r>
                      <a:br>
                        <a:rPr lang="ru-RU" sz="1800" b="1" i="1" spc="-1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1" spc="-15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Гулеватенко</a:t>
                      </a:r>
                      <a:r>
                        <a:rPr lang="ru-RU" sz="1800" b="1" i="1" spc="-1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М.П</a:t>
                      </a:r>
                      <a:r>
                        <a:rPr lang="ru-RU" sz="1800" b="1" i="1" spc="-15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i="1" spc="-15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квестов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зависимости от сюжета 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Линейный.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Задачи решаются по цепочке, одна за другой.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По месту проведения.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Штурмовой.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Каждый игрок решает свою цепочку загадок, чтобы в конце собрать их воедино.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Кольцевой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Тот же линейный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, но заключённый в круг (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выполняя задания, дети вновь и вновь возвращаются в пункт «А»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-В помещении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парке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Внутри здания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-В музее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-На местности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-Смешанные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-Виртуальные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9070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"/>
            <a:ext cx="8712968" cy="698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игровая цель – известна участникам с самого начала и определяет игровую «легенду», особенности и правила заданий. Независимо от того, заложен элемент соревнования в игру или нет, конечная игровая цель - общая для всех команд. Общая цель является главным «внутренним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мотиватором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программы».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игры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процессе игры игроки последовательно движутся по этапам, решая различные задания (активные, логические, поисковые, творческие и пр.). Прохождение каждого этапа позволяет команде игроков перейти на следующий этап. Команда получает недостающую информацию, подсказку, снаряжение и т.п.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Командный характер действий.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Участники объединены в игровые команды, либо все находятся в одной команде. При прохождении этапов команда не разделяется, а действует сообща.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Игроков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сопровождает инструктор «Инструктор команды - взрослый».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задача – обеспечение безопасности, консультации по игровой логистике и особенностям задач, поддержка участников, помощь в решении организационных вопросов и, при необходимости, помощь в организации командного взаимодействия.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65078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60016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подготовки к игре: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1.Заинтригуйте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участников игры.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2.Продумайте сюрприз в конце игры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3.Привлеките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родителей в качестве помощников,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участников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4.Подберите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материал, задания для организации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деятельности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детей на каждом этапе.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5.Распределите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положение этапов.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6.Придумайте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название и сюжет.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7.Определите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время и тематику маршрутной игры.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16270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Варианты заданий и подсказок в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-игре.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Двигательные и музыкальные упражнения, спортивные эстафеты.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Загадки, вопросы, ребусы, музыкальные загадки и кроссворды;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, лабиринты.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Игры «Найди отличия», «Что лишнее?», «Разложи по порядку», «Что на картинке не так?», «Небылицы» и т.д.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Упражнения на классификацию.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Логические таблицы.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Задания на измерения. - Ориентировка по схемам.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Выкладывание предметов из палочек, фигур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Подсказки в виде моделей, схем.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Разрешение противоречий, проблемных ситуаций.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Творческие задания (сочинение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синквейнов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, загадок,  мелодий, танцев, сказок и т.д.) И другие…</a:t>
            </a:r>
          </a:p>
        </p:txBody>
      </p:sp>
    </p:spTree>
    <p:extLst>
      <p:ext uri="{BB962C8B-B14F-4D97-AF65-F5344CB8AC3E}">
        <p14:creationId xmlns:p14="http://schemas.microsoft.com/office/powerpoint/2010/main" val="2695642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Ожидаемый результат: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образом, в результате проектирования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игры каждый педагог имеет возможность: 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Осуществлять педагогическую деятельность в соответствии с одним из принципов ГОС ДО: «Реализация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 – эстетическое развитие ребенка»;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Способствовать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реализации одной из задач ГОС ДО: «создание благоприятных условий развития способностей и творческого потенциала каждого ребенка, развитие его инициативности»; 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Обеспечить становление и развитие у ребенка одной из ключевых компетентностей на этапе завершения дошкольного образования: «ребенок обладает развитым воображением, которое реализуется в разных видах деятельности, и прежде всего в игре» Если вы хотите вместе с детьми окунуться в волшебный мир загадок и тайн, помочь им сделать новые открытия и получить позитивные эмоции от достижения поставленных задач, то, безусловно,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игра поможет осуществить задуманное с легкостью и заинтересованностью.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515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5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мастер класса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уровня компетентности педагогов в вопросе использования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технологии в работе с детьми старшего дошкольного возраста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marL="342900" indent="-342900">
              <a:buFontTx/>
              <a:buChar char="-"/>
            </a:pPr>
            <a:endParaRPr lang="ru-RU" sz="2400" b="1" dirty="0"/>
          </a:p>
          <a:p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:</a:t>
            </a:r>
          </a:p>
          <a:p>
            <a:r>
              <a:rPr lang="ru-RU" sz="2400" b="1" dirty="0"/>
              <a:t>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конкретизировать представления педагогов о принципах организации и содержании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игры;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предложить практические рекомендации, направленные на повышение эффективного использования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технологии;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создать условия для профессионального общения, самореализации и стимулирования творческого потенциала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12101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мастер – класса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* Теоретическая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часть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* Практическая часть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* Рефлексия (заключительная).</a:t>
            </a:r>
          </a:p>
        </p:txBody>
      </p:sp>
    </p:spTree>
    <p:extLst>
      <p:ext uri="{BB962C8B-B14F-4D97-AF65-F5344CB8AC3E}">
        <p14:creationId xmlns:p14="http://schemas.microsoft.com/office/powerpoint/2010/main" val="278589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Актуальность: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связи с реализацией  Государственного стандарта в дошкольном образовании произошли существенные изменения. Главным образом изменился подход к образовательной деятельности дошкольников. Одним из ведущих методов при проведении образовательных ситуаций, является игра. Игра для ребенка является наиболее привлекательной, естественной формой и средством познания мира, своих возможностей,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самопроявления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 саморазвития. Для педагога содержательная, отвечающая интересам детей, правильно организованная игра – эффективное педагогическое средство, позволяющее комплексно решать разнообразные образовательные и развивающие задачи.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Среди широко используемых в практике игровых технологий можно выделить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технологию,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которая только еще начинает использоваться педагогами.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-игры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одно из интересных средств, направленных на самовоспитание и саморазвитие ребёнка, проявления инициативности как личности творческой, физически здоровой, с активной познавательной позицией. Что и является основным требованием ГОС ДО.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816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764704"/>
            <a:ext cx="864095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игра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креативная, современная, зажигательная. Эта  технология приемлема и для дошкольников.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технология – это один из вариантов игры – путешествия, применяемой в дошкольном возрасте, а игра, как мы знаем, ведущий вид детской деятельности.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игра дает возможность при объединении различных видов детской деятельности ненавязчиво реализовывать задачи каждого из 5-ти направлений развития и образования ребенка. А самое главное, дети с большим интересом и легкостью участвуют в игре, что стимулирует их быть активными в познавательной, поисковой или продуктивной деятельности. Итак, что такое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игра?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командная игра, в которой задействованы не только выносливость и эрудиция, но и сообразительность, креативность и нестандартное мышление. Идея игры проста – команды, перемещаясь по точкам, выполняют различные задания. Но изюминка в заданиях! Они подбираются таким образом, чтобы быть максимально оригинальными, интересными, подходящими под ситуацию и не требующие специальных знаний или умений от игроков.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820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6409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ходе организации работы дошкольников над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квестами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реализуются следующие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— вовлечение каждого ребенка в активный творческий процесс. Организация индивидуальной и групповой деятельности детей, выявление умений и способностей работать самостоятельно по теме.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— развитие интереса к предмету, творческих способностей, воображения дошкольников, поисковой активности, стремления к новизне; формирование навыков исследовательской деятельности, публичных выступлений, проявление инициативы; расширение кругозора, эрудиции. 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— воспитание толерантности, личной ответственности за выполнение работы.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2428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1663"/>
            <a:ext cx="8136904" cy="67403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организации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квестов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-Безопасность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все игры и задания должны быть безопасными;-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-Соответствие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возрасту и индивидуальным особенностям участников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Уважение достоинства ребёнка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Чёткая постановка цели, распределение ролей;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-Постоянная смена деятельности;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-Связность, последовательность и логичность заданий;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-Эмоциональная окраска игры (декорации, музыкальное сопровождение, карты, схемы, костюмы);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-Продуманность организации игры;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 направляет игру, наталкивает детей на правильные выводы;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Самостоятельность суждений детей;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-Результаты каждой подгруппы собираются в общий результат (схема,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пазл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, карта, рисунок, предложение) 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418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игра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является привлекательной для ребёнка, позволяет активизировать его внимание и развивать познавательный интерес, инициативность в ходе выполнения заданий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Формирует у детей ощущение личной заинтересованности при выполнении задания и проявления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инициативы.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 детей унифицированную базу знаний и представлений, к которой можно обращаться во время работы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группе.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богащает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детей сходными впечатлениями для совместного обсуждения.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4628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игра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создаёт условия для поддержки и развития детских интересов и способностей, но и нацелена на развитие индивидуальности ребёнка, его самостоятельности, инициативности, поисковой активности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Возможность введения в игру разнообразных заданий позволяет решать бесчисленное множество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интеллектуальных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творческих задач.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ходе реализации можно комбинировать разные виды детской деятельности и формы работы с детьми, решать образовательные задачи в самостоятельной и совместной деятельности детей и взрослого.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Создаются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комфортные условия обучения, при которых каждый ребёнок чувствует свою успешность.</a:t>
            </a:r>
          </a:p>
        </p:txBody>
      </p:sp>
    </p:spTree>
    <p:extLst>
      <p:ext uri="{BB962C8B-B14F-4D97-AF65-F5344CB8AC3E}">
        <p14:creationId xmlns:p14="http://schemas.microsoft.com/office/powerpoint/2010/main" val="2167927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1373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                                  Методические  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подготовила и провела: музыкальный руководитель 1кв. Категории  :</dc:title>
  <dc:creator>user</dc:creator>
  <cp:lastModifiedBy>user</cp:lastModifiedBy>
  <cp:revision>21</cp:revision>
  <dcterms:created xsi:type="dcterms:W3CDTF">2020-02-14T11:08:19Z</dcterms:created>
  <dcterms:modified xsi:type="dcterms:W3CDTF">2024-03-19T08:46:50Z</dcterms:modified>
</cp:coreProperties>
</file>