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58" r:id="rId13"/>
    <p:sldId id="266" r:id="rId14"/>
    <p:sldId id="267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« Проектная деятельность с обучающимися разных категорий как средство </a:t>
            </a:r>
            <a:r>
              <a:rPr lang="ru-RU" b="1" dirty="0" smtClean="0"/>
              <a:t>реализации обновленного </a:t>
            </a:r>
            <a:r>
              <a:rPr lang="ru-RU" b="1" dirty="0" smtClean="0"/>
              <a:t>ФГОС</a:t>
            </a:r>
            <a:r>
              <a:rPr lang="en-US" b="1" dirty="0" smtClean="0"/>
              <a:t> </a:t>
            </a:r>
            <a:r>
              <a:rPr lang="ru-RU" b="1" dirty="0" smtClean="0"/>
              <a:t> и Профессионального стандарта педагога»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Князева Любовь Владимировна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МОУ «СОШ №7»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Афиша для школьной библиотеки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C:\Documents and Settings\Admin\Рабочий стол\ПРОЕКТ\проект 2в\P_20190322_125018_1.jpg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95736" y="1268760"/>
            <a:ext cx="4824536" cy="558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0" y="2708920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Слабовидящий ребенок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271792" y="5157192"/>
            <a:ext cx="18722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Дети с высоким уровнем развития познавательных способностей</a:t>
            </a:r>
            <a:endParaRPr lang="ru-RU" dirty="0"/>
          </a:p>
        </p:txBody>
      </p:sp>
      <p:cxnSp>
        <p:nvCxnSpPr>
          <p:cNvPr id="10" name="Прямая со стрелкой 9"/>
          <p:cNvCxnSpPr/>
          <p:nvPr/>
        </p:nvCxnSpPr>
        <p:spPr>
          <a:xfrm flipV="1">
            <a:off x="1475656" y="1844824"/>
            <a:ext cx="1080120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1331640" y="2852936"/>
            <a:ext cx="1512168" cy="13681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 flipV="1">
            <a:off x="6156176" y="4581128"/>
            <a:ext cx="2016224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P_20190427_13364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628800"/>
            <a:ext cx="2545854" cy="4525963"/>
          </a:xfrm>
          <a:prstGeom prst="rect">
            <a:avLst/>
          </a:prstGeom>
          <a:noFill/>
        </p:spPr>
      </p:pic>
      <p:pic>
        <p:nvPicPr>
          <p:cNvPr id="1027" name="Picture 3" descr="E:\P_20190410_1311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73246"/>
            <a:ext cx="3816424" cy="67847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Альбом памяти ветеранов </a:t>
            </a:r>
            <a:br>
              <a:rPr lang="ru-RU" dirty="0" smtClean="0"/>
            </a:br>
            <a:r>
              <a:rPr lang="ru-RU" dirty="0" smtClean="0"/>
              <a:t>села Буря</a:t>
            </a:r>
            <a:endParaRPr lang="ru-RU" dirty="0"/>
          </a:p>
        </p:txBody>
      </p:sp>
      <p:pic>
        <p:nvPicPr>
          <p:cNvPr id="1027" name="Picture 3" descr="D:\КЛАСС\фото и видео\2 класс\IMG-3e4f145ffac3cd644a5a3d82b98324cf-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22728"/>
          <a:stretch>
            <a:fillRect/>
          </a:stretch>
        </p:blipFill>
        <p:spPr bwMode="auto">
          <a:xfrm>
            <a:off x="2483768" y="1556792"/>
            <a:ext cx="3826520" cy="3672408"/>
          </a:xfrm>
          <a:prstGeom prst="rect">
            <a:avLst/>
          </a:prstGeom>
          <a:noFill/>
        </p:spPr>
      </p:pic>
      <p:pic>
        <p:nvPicPr>
          <p:cNvPr id="1028" name="Picture 4" descr="D:\ПРОЕКТ\3в проект\IMG_20200127_075806.jpg"/>
          <p:cNvPicPr>
            <a:picLocks noChangeAspect="1" noChangeArrowheads="1"/>
          </p:cNvPicPr>
          <p:nvPr/>
        </p:nvPicPr>
        <p:blipFill>
          <a:blip r:embed="rId3" cstate="print"/>
          <a:srcRect l="16836" t="10847" r="20950" b="15932"/>
          <a:stretch>
            <a:fillRect/>
          </a:stretch>
        </p:blipFill>
        <p:spPr bwMode="auto">
          <a:xfrm rot="16200000">
            <a:off x="3431873" y="3056959"/>
            <a:ext cx="1560174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Картинка для мамы в стиле монотипии</a:t>
            </a:r>
            <a:endParaRPr lang="ru-RU" dirty="0"/>
          </a:p>
        </p:txBody>
      </p:sp>
      <p:pic>
        <p:nvPicPr>
          <p:cNvPr id="4" name="Picture 2" descr="D:\ПРОЕКТ\3в проект\Картинка для мамы в стилеМонотипия\IMG_20200127_07555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412776"/>
            <a:ext cx="3593373" cy="2695030"/>
          </a:xfrm>
          <a:prstGeom prst="rect">
            <a:avLst/>
          </a:prstGeom>
          <a:noFill/>
        </p:spPr>
      </p:pic>
      <p:pic>
        <p:nvPicPr>
          <p:cNvPr id="2051" name="Picture 3" descr="D:\КЛАСС\фото и видео\2 класс\IMG-4baf8c62f0463fc92507330d27bbcea1-V.jpg"/>
          <p:cNvPicPr>
            <a:picLocks noChangeAspect="1" noChangeArrowheads="1"/>
          </p:cNvPicPr>
          <p:nvPr/>
        </p:nvPicPr>
        <p:blipFill>
          <a:blip r:embed="rId3" cstate="print"/>
          <a:srcRect b="5540"/>
          <a:stretch>
            <a:fillRect/>
          </a:stretch>
        </p:blipFill>
        <p:spPr bwMode="auto">
          <a:xfrm>
            <a:off x="827584" y="1700808"/>
            <a:ext cx="3601920" cy="4536504"/>
          </a:xfrm>
          <a:prstGeom prst="rect">
            <a:avLst/>
          </a:prstGeom>
          <a:noFill/>
        </p:spPr>
      </p:pic>
      <p:pic>
        <p:nvPicPr>
          <p:cNvPr id="2050" name="Picture 2" descr="D:\ПРОЕКТ\3в проект\Картинка для мамы в стилеМонотипия\IMG_20200127_0756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3861048"/>
            <a:ext cx="3325616" cy="2412268"/>
          </a:xfrm>
          <a:prstGeom prst="rect">
            <a:avLst/>
          </a:prstGeom>
          <a:noFill/>
        </p:spPr>
      </p:pic>
      <p:pic>
        <p:nvPicPr>
          <p:cNvPr id="2052" name="Picture 4" descr="D:\ПРОЕКТ\3в проект\Картинка для мамы в стилеМонотипия\IMG_20200127_07563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4149080"/>
            <a:ext cx="3363883" cy="25229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Кормушка для птиц из вторичного сырья</a:t>
            </a:r>
            <a:endParaRPr lang="ru-RU" dirty="0"/>
          </a:p>
        </p:txBody>
      </p:sp>
      <p:pic>
        <p:nvPicPr>
          <p:cNvPr id="5" name="Рисунок 4" descr="IMG_20191213_1202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3789040"/>
            <a:ext cx="3288365" cy="2466274"/>
          </a:xfrm>
          <a:prstGeom prst="rect">
            <a:avLst/>
          </a:prstGeom>
        </p:spPr>
      </p:pic>
      <p:pic>
        <p:nvPicPr>
          <p:cNvPr id="4" name="Содержимое 3" descr="IMG_20191213_12043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9512" y="1196752"/>
            <a:ext cx="3206485" cy="2404864"/>
          </a:xfrm>
        </p:spPr>
      </p:pic>
      <p:pic>
        <p:nvPicPr>
          <p:cNvPr id="8" name="Рисунок 7" descr="IMG_20191209_12043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5976" y="2996952"/>
            <a:ext cx="2355726" cy="3140968"/>
          </a:xfrm>
          <a:prstGeom prst="rect">
            <a:avLst/>
          </a:prstGeom>
        </p:spPr>
      </p:pic>
      <p:pic>
        <p:nvPicPr>
          <p:cNvPr id="7" name="Рисунок 6" descr="IMG_20191209_12033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96136" y="1052736"/>
            <a:ext cx="2538282" cy="33843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0105028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548680"/>
            <a:ext cx="2425229" cy="3744416"/>
          </a:xfrm>
          <a:prstGeom prst="rect">
            <a:avLst/>
          </a:prstGeom>
        </p:spPr>
      </p:pic>
      <p:pic>
        <p:nvPicPr>
          <p:cNvPr id="7" name="Рисунок 6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404664"/>
            <a:ext cx="2983189" cy="4176464"/>
          </a:xfrm>
          <a:prstGeom prst="rect">
            <a:avLst/>
          </a:prstGeom>
        </p:spPr>
      </p:pic>
      <p:pic>
        <p:nvPicPr>
          <p:cNvPr id="4" name="Содержимое 3" descr="fgos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3275856" y="1647749"/>
            <a:ext cx="3180353" cy="502161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Распределение учащихся 2 «в» класса по категориям и уровням развития познавательных способностей. </a:t>
            </a:r>
            <a:endParaRPr lang="ru-RU" dirty="0"/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</p:nvPr>
        </p:nvGraphicFramePr>
        <p:xfrm>
          <a:off x="539552" y="3140968"/>
          <a:ext cx="8229600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/>
                <a:gridCol w="1944216"/>
                <a:gridCol w="2160240"/>
                <a:gridCol w="1964904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Уровень развития познавательных способностей у детей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Дети с ограниченными возможностями здоровья 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 2 ребенка с</a:t>
                      </a:r>
                      <a:r>
                        <a:rPr lang="ru-RU" baseline="0" dirty="0" smtClean="0"/>
                        <a:t> высоким уровнем развития познавательных способностей</a:t>
                      </a:r>
                      <a:endParaRPr lang="ru-RU" dirty="0" smtClean="0"/>
                    </a:p>
                    <a:p>
                      <a:pPr algn="ctr"/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 ребенка с низким уровнем познавательных способностей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r>
                        <a:rPr lang="ru-RU" baseline="0" dirty="0" smtClean="0"/>
                        <a:t> Слабовидящий ребенок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 детей обучающихся по АООП</a:t>
                      </a:r>
                      <a:r>
                        <a:rPr lang="ru-RU" baseline="0" dirty="0" smtClean="0"/>
                        <a:t> для детей с ЗПР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52737"/>
            <a:ext cx="7772400" cy="2304255"/>
          </a:xfrm>
        </p:spPr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Творческий проект: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«Афиша для школьной библиотеки»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Подготовили ученики 2 «в» класса: Иванов Антон</a:t>
            </a:r>
          </a:p>
          <a:p>
            <a:r>
              <a:rPr lang="ru-RU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Казакова Надя, </a:t>
            </a:r>
            <a:r>
              <a:rPr lang="ru-RU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Сапранкова</a:t>
            </a:r>
            <a:r>
              <a:rPr lang="ru-RU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Саша</a:t>
            </a:r>
          </a:p>
          <a:p>
            <a:r>
              <a:rPr lang="ru-RU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Руководитель: Князева Любовь Владимировна</a:t>
            </a:r>
            <a:endParaRPr lang="ru-RU" sz="28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3300" b="1" dirty="0" smtClean="0">
                <a:latin typeface="Arial" pitchFamily="34" charset="0"/>
                <a:cs typeface="Arial" pitchFamily="34" charset="0"/>
              </a:rPr>
              <a:t>Цель</a:t>
            </a:r>
            <a:r>
              <a:rPr lang="ru-RU" sz="3300" dirty="0" smtClean="0">
                <a:latin typeface="Arial" pitchFamily="34" charset="0"/>
                <a:cs typeface="Arial" pitchFamily="34" charset="0"/>
              </a:rPr>
              <a:t> нашего проекта: Создание афиши для школьной библиотеки, для привлечения внимания учащихся.</a:t>
            </a:r>
          </a:p>
          <a:p>
            <a:pPr>
              <a:buNone/>
            </a:pPr>
            <a:r>
              <a:rPr lang="ru-RU" sz="3300" b="1" dirty="0" smtClean="0">
                <a:latin typeface="Arial" pitchFamily="34" charset="0"/>
                <a:cs typeface="Arial" pitchFamily="34" charset="0"/>
              </a:rPr>
              <a:t>Задачи: </a:t>
            </a:r>
            <a:endParaRPr lang="ru-RU" sz="33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3300" dirty="0" smtClean="0">
                <a:latin typeface="Arial" pitchFamily="34" charset="0"/>
                <a:cs typeface="Arial" pitchFamily="34" charset="0"/>
              </a:rPr>
              <a:t>Узнать, что такое афиша, какие они бывают.  </a:t>
            </a:r>
          </a:p>
          <a:p>
            <a:pPr lvl="0"/>
            <a:r>
              <a:rPr lang="ru-RU" sz="3300" dirty="0" smtClean="0">
                <a:latin typeface="Arial" pitchFamily="34" charset="0"/>
                <a:cs typeface="Arial" pitchFamily="34" charset="0"/>
              </a:rPr>
              <a:t>Сделать образцы будущей афиши и представить их в классе.</a:t>
            </a:r>
          </a:p>
          <a:p>
            <a:r>
              <a:rPr lang="ru-RU" sz="3300" dirty="0" smtClean="0">
                <a:latin typeface="Arial" pitchFamily="34" charset="0"/>
                <a:cs typeface="Arial" pitchFamily="34" charset="0"/>
              </a:rPr>
              <a:t>Изготовить афишу для школьной библиотеки  формата А3.</a:t>
            </a:r>
            <a:r>
              <a:rPr lang="ru-RU" sz="3300" b="1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33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3300" b="1" dirty="0" smtClean="0">
                <a:latin typeface="Arial" pitchFamily="34" charset="0"/>
                <a:cs typeface="Arial" pitchFamily="34" charset="0"/>
              </a:rPr>
              <a:t>Новизна </a:t>
            </a:r>
            <a:r>
              <a:rPr lang="ru-RU" sz="3300" dirty="0" smtClean="0">
                <a:latin typeface="Arial" pitchFamily="34" charset="0"/>
                <a:cs typeface="Arial" pitchFamily="34" charset="0"/>
              </a:rPr>
              <a:t>нашего проекта в том, что такой афиши для школьной библиотеки еще не представлено.</a:t>
            </a:r>
          </a:p>
          <a:p>
            <a:pPr>
              <a:buNone/>
            </a:pPr>
            <a:r>
              <a:rPr lang="ru-RU" sz="3300" b="1" dirty="0" smtClean="0">
                <a:latin typeface="Arial" pitchFamily="34" charset="0"/>
                <a:cs typeface="Arial" pitchFamily="34" charset="0"/>
              </a:rPr>
              <a:t>Практическая значимость</a:t>
            </a:r>
            <a:r>
              <a:rPr lang="ru-RU" sz="3300" dirty="0" smtClean="0">
                <a:latin typeface="Arial" pitchFamily="34" charset="0"/>
                <a:cs typeface="Arial" pitchFamily="34" charset="0"/>
              </a:rPr>
              <a:t>: в  просвещении учащихся школы о школьной библиотеке.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0" y="0"/>
            <a:ext cx="8686800" cy="6126163"/>
          </a:xfrm>
        </p:spPr>
        <p:txBody>
          <a:bodyPr/>
          <a:lstStyle/>
          <a:p>
            <a:pPr>
              <a:buNone/>
            </a:pP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Афиша –это плакат с объявлением о спектакле, лекции, концерте и т.п., изготовленный на бумажном листе и вывешиваемый в публичных местах.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Афиши бывают: театральные, рекламные, агитационные, музыкальные , спортивные, киноафиши и т.д.</a:t>
            </a:r>
          </a:p>
          <a:p>
            <a:pPr>
              <a:buNone/>
            </a:pP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" name="Содержимое 3" descr="C:\Documents and Settings\Admin\Рабочий стол\ПРОЕКТ\14364.jpg"/>
          <p:cNvPicPr>
            <a:picLocks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179512" y="3284984"/>
            <a:ext cx="2028825" cy="319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Documents and Settings\Admin\Рабочий стол\ПРОЕКТ\2to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339752" y="3284984"/>
            <a:ext cx="2086196" cy="3189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Admin\Рабочий стол\ПРОЕКТ\large_thumb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3284984"/>
            <a:ext cx="2241875" cy="3189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Documents and Settings\Admin\Рабочий стол\ПРОЕКТ\2844544_935xp.jpg"/>
          <p:cNvPicPr/>
          <p:nvPr/>
        </p:nvPicPr>
        <p:blipFill>
          <a:blip r:embed="rId5" cstate="email"/>
          <a:stretch>
            <a:fillRect/>
          </a:stretch>
        </p:blipFill>
        <p:spPr bwMode="auto">
          <a:xfrm>
            <a:off x="6948264" y="3284984"/>
            <a:ext cx="2016224" cy="3240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Образцы нашей будущей афиши</a:t>
            </a:r>
            <a:endParaRPr lang="ru-RU" dirty="0"/>
          </a:p>
        </p:txBody>
      </p:sp>
      <p:pic>
        <p:nvPicPr>
          <p:cNvPr id="4" name="Содержимое 3" descr="C:\Documents and Settings\Admin\Рабочий стол\ПРОЕКТ\проект 2в\P_20190320_132857_1.jpg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576" y="1340768"/>
            <a:ext cx="3528392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Admin\Рабочий стол\ПРОЕКТ\проект 2в\P_20190320_132906_1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48064" y="1340768"/>
            <a:ext cx="3456384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827584" y="6309320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Образец №1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364088" y="6237312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Образец №2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Documents and Settings\Admin\Рабочий стол\ПРОЕКТ\проект 2в\P_20190320_132850_1.jpg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3568" y="764704"/>
            <a:ext cx="3672408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Admin\Рабочий стол\ПРОЕКТ\проект 2в\P_20190320_132840_1_1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60032" y="692696"/>
            <a:ext cx="3744416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971600" y="6093296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Образец №3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364088" y="6093296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Образец №4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Процесс изготовления афиши для школьной библиотеки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C:\Documents and Settings\Admin\Рабочий стол\ПРОЕКТ\проект 2в\P_20190321_122739.jpg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1700808"/>
            <a:ext cx="4680520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Admin\Рабочий стол\ПРОЕКТ\проект 2в\P_20190321_123005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95936" y="3573016"/>
            <a:ext cx="4896544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869</TotalTime>
  <Words>232</Words>
  <Application>Microsoft Office PowerPoint</Application>
  <PresentationFormat>Экран (4:3)</PresentationFormat>
  <Paragraphs>34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 « Проектная деятельность с обучающимися разных категорий как средство реализации обновленного ФГОС  и Профессионального стандарта педагога»  Князева Любовь Владимировна учитель начальных классов МОУ «СОШ №7» </vt:lpstr>
      <vt:lpstr>Презентация PowerPoint</vt:lpstr>
      <vt:lpstr>  Распределение учащихся 2 «в» класса по категориям и уровням развития познавательных способностей. </vt:lpstr>
      <vt:lpstr>Творческий проект: «Афиша для школьной библиотеки»</vt:lpstr>
      <vt:lpstr>Презентация PowerPoint</vt:lpstr>
      <vt:lpstr>Презентация PowerPoint</vt:lpstr>
      <vt:lpstr>Образцы нашей будущей афиши</vt:lpstr>
      <vt:lpstr>Презентация PowerPoint</vt:lpstr>
      <vt:lpstr>Процесс изготовления афиши для школьной библиотеки</vt:lpstr>
      <vt:lpstr>Афиша для школьной библиотеки</vt:lpstr>
      <vt:lpstr>Презентация PowerPoint</vt:lpstr>
      <vt:lpstr>Альбом памяти ветеранов  села Буря</vt:lpstr>
      <vt:lpstr>Картинка для мамы в стиле монотипии</vt:lpstr>
      <vt:lpstr>Кормушка для птиц из вторичного сырья</vt:lpstr>
      <vt:lpstr>       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« Проектная деятельность с обучающимися разной категорий детей как средство реализации ФГОС»  Князева Любовь Владимировна учитель начальных классов </dc:title>
  <cp:lastModifiedBy>Admin</cp:lastModifiedBy>
  <cp:revision>36</cp:revision>
  <dcterms:modified xsi:type="dcterms:W3CDTF">2023-04-18T04:44:20Z</dcterms:modified>
</cp:coreProperties>
</file>