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4" r:id="rId6"/>
    <p:sldId id="265" r:id="rId7"/>
    <p:sldId id="266" r:id="rId8"/>
    <p:sldId id="267" r:id="rId9"/>
    <p:sldId id="259" r:id="rId10"/>
    <p:sldId id="273" r:id="rId11"/>
    <p:sldId id="272" r:id="rId12"/>
    <p:sldId id="276" r:id="rId13"/>
    <p:sldId id="277" r:id="rId14"/>
    <p:sldId id="278" r:id="rId15"/>
    <p:sldId id="27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836713"/>
            <a:ext cx="6982544" cy="129614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Проект внеурочной   деятельности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158417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«Наследие удмуртского народа»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4653136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Разработала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Раимова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Татьяна Николаевна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Узор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3000" y="0"/>
            <a:ext cx="381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Узор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2888"/>
            <a:ext cx="381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AutoShape 2" descr="https://ilskiy.su/wp-content/uploads/cvetok-italmas-f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2232248" cy="162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Наши работы-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вышивка атласными лентами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Узор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3000" y="0"/>
            <a:ext cx="381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Узор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2888"/>
            <a:ext cx="381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340768"/>
            <a:ext cx="7669033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Занятия по ткачеству на ткацком станке</a:t>
            </a:r>
            <a:endParaRPr lang="ru-RU" b="1" dirty="0"/>
          </a:p>
        </p:txBody>
      </p:sp>
      <p:pic>
        <p:nvPicPr>
          <p:cNvPr id="4" name="Picture 4" descr="Узор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3000" y="0"/>
            <a:ext cx="381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Узор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2888"/>
            <a:ext cx="381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C:\Users\Татьяна\Desktop\20220325_223604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700808"/>
            <a:ext cx="3589407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Татьяна\Desktop\20220325_2233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465624">
            <a:off x="4420380" y="2197903"/>
            <a:ext cx="4496137" cy="380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Ткачество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4" descr="Узор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3000" y="0"/>
            <a:ext cx="381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Узор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2888"/>
            <a:ext cx="381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Татьяна\Desktop\20220325_224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980728"/>
            <a:ext cx="338437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Татьяна\Desktop\20220325_2233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319971" y="2528901"/>
            <a:ext cx="4680520" cy="302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Татьяна\Desktop\20220325_23351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509120"/>
            <a:ext cx="1789415" cy="156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Татьяна\Desktop\20220325_23420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4509120"/>
            <a:ext cx="165618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Поделки детей</a:t>
            </a:r>
            <a:endParaRPr lang="ru-RU" dirty="0"/>
          </a:p>
        </p:txBody>
      </p:sp>
      <p:pic>
        <p:nvPicPr>
          <p:cNvPr id="4" name="Picture 4" descr="Узор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3000" y="0"/>
            <a:ext cx="381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Узор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2888"/>
            <a:ext cx="381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412998"/>
            <a:ext cx="8229600" cy="428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Плетение корзин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132856"/>
            <a:ext cx="289428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25202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708920"/>
            <a:ext cx="2448272" cy="33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Узор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2888"/>
            <a:ext cx="381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Узор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3000" y="0"/>
            <a:ext cx="381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«Наследие удмуртского народа»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заинтересовались проектом и активно принимали участие по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изучению родного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края, знакомились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традициями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обычаями удмуртского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народа,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научились вышивать атласными лентами, ткачеству, плетению, делали сувениры.  Встречались с жителями деревни, начали исследовательскую работу: писали приметы, частушки, игры, свадебные песни удмуртского народа. Учатся петь удмуртские песни и танцевать удмуртскую плясовую.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«Наследие удмуртского народа»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600200"/>
            <a:ext cx="7427168" cy="452596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внеурочной деятельности «Наследие удмуртского народа» ориентирована на детей 10-12 лет и направлена на истинное возрождение интереса к истории удмуртского народа, их культурным ценностям.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Цель программы: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формирование нравственно-эстетической личности на основе традиционных ценностей национальной культуры, средствами народного фольклора, декоративно-прикладного творчества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Узор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3000" y="0"/>
            <a:ext cx="381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Узор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2888"/>
            <a:ext cx="381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«Наследие удмуртского народа»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124744"/>
            <a:ext cx="7571184" cy="547260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         Задачи :</a:t>
            </a:r>
          </a:p>
          <a:p>
            <a:pPr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 Образовательная:</a:t>
            </a:r>
          </a:p>
          <a:p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- дать возможность проявить свои творческие способности через исполнение народных песен и  плясок.</a:t>
            </a:r>
          </a:p>
          <a:p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- изучение обрядов и праздников удмуртского народа.</a:t>
            </a:r>
          </a:p>
          <a:p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- дать представление об удмуртском декоративно-прикладном искусстве; научить изготавливать сувениры из различных материалов в различных техниках в стиле удмуртских изделий декоративно-прикладного искусства.</a:t>
            </a:r>
          </a:p>
          <a:p>
            <a:pPr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Воспитательная:</a:t>
            </a: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- воспитание у учащихся любви и уважения к традиционной культуре удмуртского народа на основе знакомства с фольклором,  историей декоративно-прикладного искусства ;</a:t>
            </a:r>
          </a:p>
          <a:p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- приучение к толерантности в межэтническом взаимодействии; </a:t>
            </a:r>
          </a:p>
          <a:p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-воспитание патриотизма.</a:t>
            </a:r>
          </a:p>
          <a:p>
            <a:pPr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Развивающая:</a:t>
            </a: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7000" dirty="0" smtClean="0">
                <a:latin typeface="Times New Roman" pitchFamily="18" charset="0"/>
                <a:cs typeface="Times New Roman" pitchFamily="18" charset="0"/>
              </a:rPr>
              <a:t>- развивать воображение, восприятие, внимание, речь и мышление; познавательный интерес к фольклору, декоративно-прикладному искусству удмуртов.</a:t>
            </a:r>
          </a:p>
          <a:p>
            <a:endParaRPr lang="ru-RU" dirty="0"/>
          </a:p>
        </p:txBody>
      </p:sp>
      <p:pic>
        <p:nvPicPr>
          <p:cNvPr id="5" name="Picture 4" descr="Узор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3000" y="0"/>
            <a:ext cx="381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Узор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2888"/>
            <a:ext cx="381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Содержание программы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692696"/>
            <a:ext cx="7931224" cy="616530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Удмуртский фольклор: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приметы, песни, считалки, дразнилки, скороговорки, пословицы, поговорки, сказки, мифы, легенды</a:t>
            </a:r>
          </a:p>
          <a:p>
            <a:pPr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Проект  «Фольклор своей местности»</a:t>
            </a:r>
          </a:p>
          <a:p>
            <a:pPr>
              <a:buNone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Удмуртский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национальный костюм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Украшения, колорит</a:t>
            </a:r>
          </a:p>
          <a:p>
            <a:pPr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Проект «Удмуртское монисто»</a:t>
            </a:r>
          </a:p>
          <a:p>
            <a:pPr>
              <a:buNone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Удмуртские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народные песни: 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свадебные, плясовые, праздничные</a:t>
            </a:r>
          </a:p>
          <a:p>
            <a:pPr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Проект «Песни бабушек и дедушек»</a:t>
            </a:r>
          </a:p>
          <a:p>
            <a:pPr>
              <a:buNone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Удмуртские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народные пляски,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танцы, игры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Декоративно-прикладное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искусство удмуртов</a:t>
            </a:r>
          </a:p>
          <a:p>
            <a:pPr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Проект «Вышивка, плетение, ткачество»</a:t>
            </a:r>
          </a:p>
          <a:p>
            <a:pPr>
              <a:buNone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Украшение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одежды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Удмуртские полотенца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Удмуртские блюда</a:t>
            </a:r>
          </a:p>
          <a:p>
            <a:pPr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Проект «Удмуртские сувениры»</a:t>
            </a:r>
          </a:p>
          <a:p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9600" dirty="0"/>
          </a:p>
        </p:txBody>
      </p:sp>
      <p:pic>
        <p:nvPicPr>
          <p:cNvPr id="6" name="Picture 4" descr="Узор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3000" y="0"/>
            <a:ext cx="381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Узор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2888"/>
            <a:ext cx="381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«Вышивка, плетение, ткачество»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Сохранение, развитие традиционного народного творчества, возрождение народных художественных промыслов и ремесел является очень актуальным на сегодняшний день,  способствует приобщению детей к народной культуре, уважительному отношению к своим древним традициям. И всегда главной ценностью у любого народа являлся труд.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настоящее время возрождается интерес к рукотворным изделиям декоративно- прикладного творчества.</a:t>
            </a:r>
          </a:p>
          <a:p>
            <a:endParaRPr lang="ru-RU" dirty="0"/>
          </a:p>
        </p:txBody>
      </p:sp>
      <p:pic>
        <p:nvPicPr>
          <p:cNvPr id="4" name="Picture 4" descr="Узор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3000" y="0"/>
            <a:ext cx="381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Узор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2888"/>
            <a:ext cx="381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«Вышивка, плетение, ткачество»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настоящего проекта состоит в том, что его реализация позволяет приобщить детей к такому виду декоративно-прикладного искусства, как ткачество, вышивка, плетение,  а это с одной стороны оказывает благотворное воздействие на формирование их нравственной сферы, развивает эстетические чувства, с другой стороны – предоставляет им возможность овладеть навыками профессиональной деятельности в данном виде искусства, что может способствовать адаптации к социальным условиям современности.</a:t>
            </a:r>
          </a:p>
          <a:p>
            <a:endParaRPr lang="ru-RU" dirty="0"/>
          </a:p>
        </p:txBody>
      </p:sp>
      <p:pic>
        <p:nvPicPr>
          <p:cNvPr id="4" name="Picture 4" descr="Узор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3000" y="0"/>
            <a:ext cx="381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Узор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2888"/>
            <a:ext cx="381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Проект «Вышивка, плетение, ткачество»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мастерской по вышивке, плетению, ткачеству</a:t>
            </a:r>
          </a:p>
          <a:p>
            <a:pPr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-способствовать развитию у участников проекта творческих способностей, внимания, фантазии, усидчивости, трудолюбия, терпения, потребности доводить начатое до конца;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-способствовать формированию практических умений и навыков качественного выполнения творческих работ;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-способствовать воспитанию творческого начала, взаимопомощи при выполнении работы, экономного отношения к используемым материалам;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-создать условия для приобщения учащихся к народным ремеслам;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-внедрение инновационных форм организации художественного воспитания;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-создание благоприятных условий для удовлетворения интересов и потребностей в творческом развитии, самовыражении, культурно 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досуговой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деятельности и общении;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-содействие в самореализации детей , формирование их уверенности в собственных силах.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Узор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3000" y="0"/>
            <a:ext cx="381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Узор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2888"/>
            <a:ext cx="381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Ход реализации: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Ход реализации: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Проект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«Вышивка, плетение, ткачество»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прошел успешно. Все поставленные цели и задачи были выполнены. И мы добились положительных результатов.</a:t>
            </a:r>
          </a:p>
          <a:p>
            <a:endParaRPr lang="ru-RU" dirty="0"/>
          </a:p>
        </p:txBody>
      </p:sp>
      <p:pic>
        <p:nvPicPr>
          <p:cNvPr id="4" name="Picture 4" descr="Узор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3000" y="0"/>
            <a:ext cx="381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Узор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2888"/>
            <a:ext cx="381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err="1" smtClean="0"/>
              <a:t>Италмас</a:t>
            </a:r>
            <a:r>
              <a:rPr lang="ru-RU" dirty="0" smtClean="0"/>
              <a:t> </a:t>
            </a:r>
            <a:r>
              <a:rPr lang="ru-RU" dirty="0" err="1" smtClean="0"/>
              <a:t>сяська</a:t>
            </a:r>
            <a:r>
              <a:rPr lang="ru-RU" dirty="0" smtClean="0"/>
              <a:t>(Купальница)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202256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412776"/>
            <a:ext cx="182122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01008"/>
            <a:ext cx="2118051" cy="252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3501008"/>
            <a:ext cx="187220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1560" y="3933056"/>
            <a:ext cx="3312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Мамында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сяськаос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дуннеын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дуннеын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Нош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мыным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ӵуж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сяська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мусогес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Пишты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тон,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италмас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возь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вылын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возь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вылын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Тулыслэн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улонлэн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чеберез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 descr="Узор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2888"/>
            <a:ext cx="381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Узор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3000" y="0"/>
            <a:ext cx="381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583</Words>
  <Application>Microsoft Office PowerPoint</Application>
  <PresentationFormat>Экран (4:3)</PresentationFormat>
  <Paragraphs>73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      Проект внеурочной   деятельности</vt:lpstr>
      <vt:lpstr>«Наследие удмуртского народа»</vt:lpstr>
      <vt:lpstr>«Наследие удмуртского народа»</vt:lpstr>
      <vt:lpstr>Содержание программы</vt:lpstr>
      <vt:lpstr> Проект  «Вышивка, плетение, ткачество» </vt:lpstr>
      <vt:lpstr>Проект  «Вышивка, плетение, ткачество» </vt:lpstr>
      <vt:lpstr>Проект «Вышивка, плетение, ткачество» </vt:lpstr>
      <vt:lpstr>Ход реализации: </vt:lpstr>
      <vt:lpstr>Италмас сяська(Купальница)</vt:lpstr>
      <vt:lpstr>Наши работы- вышивка атласными лентами</vt:lpstr>
      <vt:lpstr>Занятия по ткачеству на ткацком станке</vt:lpstr>
      <vt:lpstr>Ткачество</vt:lpstr>
      <vt:lpstr>Поделки детей</vt:lpstr>
      <vt:lpstr>Плетение корзин</vt:lpstr>
      <vt:lpstr>«Наследие удмуртского народа»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9</cp:revision>
  <dcterms:created xsi:type="dcterms:W3CDTF">2022-03-12T07:41:41Z</dcterms:created>
  <dcterms:modified xsi:type="dcterms:W3CDTF">2022-11-15T18:29:23Z</dcterms:modified>
</cp:coreProperties>
</file>